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3"/>
  </p:notesMasterIdLst>
  <p:sldIdLst>
    <p:sldId id="256" r:id="rId2"/>
    <p:sldId id="259" r:id="rId3"/>
    <p:sldId id="260" r:id="rId4"/>
    <p:sldId id="258" r:id="rId5"/>
    <p:sldId id="261" r:id="rId6"/>
    <p:sldId id="276" r:id="rId7"/>
    <p:sldId id="262" r:id="rId8"/>
    <p:sldId id="289" r:id="rId9"/>
    <p:sldId id="312" r:id="rId10"/>
    <p:sldId id="263" r:id="rId11"/>
    <p:sldId id="311" r:id="rId12"/>
    <p:sldId id="285" r:id="rId13"/>
    <p:sldId id="264" r:id="rId14"/>
    <p:sldId id="265" r:id="rId15"/>
    <p:sldId id="266" r:id="rId16"/>
    <p:sldId id="313" r:id="rId17"/>
    <p:sldId id="314" r:id="rId18"/>
    <p:sldId id="267" r:id="rId19"/>
    <p:sldId id="315" r:id="rId20"/>
    <p:sldId id="268" r:id="rId21"/>
    <p:sldId id="269" r:id="rId22"/>
  </p:sldIdLst>
  <p:sldSz cx="9144000" cy="5143500" type="screen16x9"/>
  <p:notesSz cx="6858000" cy="9144000"/>
  <p:embeddedFontLst>
    <p:embeddedFont>
      <p:font typeface="Antic Slab" panose="020B0604020202020204" charset="0"/>
      <p:regular r:id="rId24"/>
    </p:embeddedFont>
    <p:embeddedFont>
      <p:font typeface="Bebas Neue" panose="020B0606020202050201" pitchFamily="34" charset="0"/>
      <p:regular r:id="rId25"/>
    </p:embeddedFont>
    <p:embeddedFont>
      <p:font typeface="Chonburi" panose="00000500000000000000" pitchFamily="2" charset="-34"/>
      <p:regular r:id="rId26"/>
    </p:embeddedFont>
    <p:embeddedFont>
      <p:font typeface="Didact Gothic" panose="00000500000000000000" pitchFamily="2" charset="0"/>
      <p:regular r:id="rId27"/>
    </p:embeddedFont>
    <p:embeddedFont>
      <p:font typeface="Fira Sans Extra Condensed" panose="020B0503050000020004" pitchFamily="3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88D280-7995-497C-8D5A-DA0FE4A52BA4}">
  <a:tblStyle styleId="{3388D280-7995-497C-8D5A-DA0FE4A52B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8" autoAdjust="0"/>
    <p:restoredTop sz="94660"/>
  </p:normalViewPr>
  <p:slideViewPr>
    <p:cSldViewPr snapToGrid="0">
      <p:cViewPr>
        <p:scale>
          <a:sx n="69" d="100"/>
          <a:sy n="69" d="100"/>
        </p:scale>
        <p:origin x="60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20f40d5fa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20f40d5fa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20f4a30792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g20f4a30792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20f4a30792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g20f4a30792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177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20f4a30792f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20f4a30792f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20f4a30792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20f4a30792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g20f4a30792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" name="Google Shape;1775;g20f4a30792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20f4a30792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20f4a30792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20f4a30792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20f4a30792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1006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20f4a30792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20f4a30792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241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g20f4a30792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5" name="Google Shape;1805;g20f4a30792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20f4a30792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20f4a30792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667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g1b62dc9ec82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Google Shape;1571;g1b62dc9ec82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20f4a30792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20f4a30792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20f4a30792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20f4a30792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1b62dc9ec82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1b62dc9ec82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1b62dc9ec82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1b62dc9ec82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1b62dc9ec82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1b62dc9ec82_0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20f4a30792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20f4a30792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1b62dc9ec82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1b62dc9ec82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20f4a30792f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20f4a30792f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20f4a30792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g20f4a30792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073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7000"/>
          </a:blip>
          <a:stretch>
            <a:fillRect/>
          </a:stretch>
        </p:blipFill>
        <p:spPr>
          <a:xfrm>
            <a:off x="0" y="2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>
            <a:spLocks noGrp="1"/>
          </p:cNvSpPr>
          <p:nvPr>
            <p:ph type="pic" idx="2"/>
          </p:nvPr>
        </p:nvSpPr>
        <p:spPr>
          <a:xfrm>
            <a:off x="5708900" y="-750"/>
            <a:ext cx="47253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5101" y="1108625"/>
            <a:ext cx="5212500" cy="21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5100" y="3351027"/>
            <a:ext cx="5212500" cy="40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259981" y="3652979"/>
            <a:ext cx="2519964" cy="2520091"/>
            <a:chOff x="-1457393" y="871622"/>
            <a:chExt cx="2914601" cy="2914748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1457393" y="871622"/>
              <a:ext cx="2914601" cy="2914748"/>
              <a:chOff x="-1457393" y="-1437678"/>
              <a:chExt cx="2914601" cy="2914748"/>
            </a:xfrm>
          </p:grpSpPr>
          <p:sp>
            <p:nvSpPr>
              <p:cNvPr id="15" name="Google Shape;15;p2"/>
              <p:cNvSpPr/>
              <p:nvPr/>
            </p:nvSpPr>
            <p:spPr>
              <a:xfrm rot="9446159">
                <a:off x="-767495" y="-1315336"/>
                <a:ext cx="828739" cy="959216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-9413804">
                <a:off x="-56228" y="-1312054"/>
                <a:ext cx="828768" cy="958998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-6753841">
                <a:off x="440889" y="-814419"/>
                <a:ext cx="828739" cy="959216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-4013804">
                <a:off x="437701" y="-103028"/>
                <a:ext cx="828768" cy="958998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353841" flipH="1">
                <a:off x="-767495" y="395512"/>
                <a:ext cx="828739" cy="959216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-1386196" flipH="1">
                <a:off x="-56228" y="392448"/>
                <a:ext cx="828768" cy="958998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6753841" flipH="1">
                <a:off x="-1269813" y="-817340"/>
                <a:ext cx="828739" cy="959216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4013804" flipH="1">
                <a:off x="-1266654" y="-105949"/>
                <a:ext cx="828768" cy="958998"/>
              </a:xfrm>
              <a:prstGeom prst="trapezoid">
                <a:avLst>
                  <a:gd name="adj" fmla="val 33526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" name="Google Shape;23;p2"/>
            <p:cNvSpPr/>
            <p:nvPr/>
          </p:nvSpPr>
          <p:spPr>
            <a:xfrm>
              <a:off x="-374200" y="1954900"/>
              <a:ext cx="748200" cy="74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 rot="5400000">
            <a:off x="5227013" y="47172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5400000">
            <a:off x="2934519" y="2377369"/>
            <a:ext cx="25" cy="5071287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2131125" y="-190025"/>
            <a:ext cx="1309050" cy="483350"/>
            <a:chOff x="715100" y="293325"/>
            <a:chExt cx="1309050" cy="483350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63;p2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7282" y="120729"/>
            <a:ext cx="105025" cy="104450"/>
            <a:chOff x="7375840" y="1554375"/>
            <a:chExt cx="105025" cy="104450"/>
          </a:xfrm>
        </p:grpSpPr>
        <p:sp>
          <p:nvSpPr>
            <p:cNvPr id="65" name="Google Shape;65;p2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357950" y="225179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509;p1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-3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14"/>
          <p:cNvSpPr txBox="1">
            <a:spLocks noGrp="1"/>
          </p:cNvSpPr>
          <p:nvPr>
            <p:ph type="title"/>
          </p:nvPr>
        </p:nvSpPr>
        <p:spPr>
          <a:xfrm flipH="1">
            <a:off x="3515325" y="1674125"/>
            <a:ext cx="3591300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1" name="Google Shape;511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304500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12" name="Google Shape;512;p14"/>
          <p:cNvSpPr txBox="1">
            <a:spLocks noGrp="1"/>
          </p:cNvSpPr>
          <p:nvPr>
            <p:ph type="subTitle" idx="1"/>
          </p:nvPr>
        </p:nvSpPr>
        <p:spPr>
          <a:xfrm flipH="1">
            <a:off x="4322297" y="3034625"/>
            <a:ext cx="2784300" cy="68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4"/>
          <p:cNvSpPr/>
          <p:nvPr/>
        </p:nvSpPr>
        <p:spPr>
          <a:xfrm>
            <a:off x="8027537" y="338975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29" y="0"/>
                </a:moveTo>
                <a:lnTo>
                  <a:pt x="7647" y="3926"/>
                </a:lnTo>
                <a:lnTo>
                  <a:pt x="7510" y="7144"/>
                </a:lnTo>
                <a:lnTo>
                  <a:pt x="6825" y="6642"/>
                </a:lnTo>
                <a:lnTo>
                  <a:pt x="5592" y="5706"/>
                </a:lnTo>
                <a:lnTo>
                  <a:pt x="6597" y="6893"/>
                </a:lnTo>
                <a:lnTo>
                  <a:pt x="7099" y="7510"/>
                </a:lnTo>
                <a:lnTo>
                  <a:pt x="3926" y="7647"/>
                </a:lnTo>
                <a:lnTo>
                  <a:pt x="0" y="7829"/>
                </a:lnTo>
                <a:lnTo>
                  <a:pt x="3926" y="8012"/>
                </a:lnTo>
                <a:lnTo>
                  <a:pt x="7145" y="8172"/>
                </a:lnTo>
                <a:lnTo>
                  <a:pt x="6620" y="8833"/>
                </a:lnTo>
                <a:lnTo>
                  <a:pt x="5684" y="10066"/>
                </a:lnTo>
                <a:lnTo>
                  <a:pt x="6893" y="9085"/>
                </a:lnTo>
                <a:lnTo>
                  <a:pt x="7510" y="8560"/>
                </a:lnTo>
                <a:lnTo>
                  <a:pt x="7647" y="11755"/>
                </a:lnTo>
                <a:lnTo>
                  <a:pt x="7829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3" y="10020"/>
                </a:lnTo>
                <a:lnTo>
                  <a:pt x="9062" y="8811"/>
                </a:lnTo>
                <a:lnTo>
                  <a:pt x="8560" y="8172"/>
                </a:lnTo>
                <a:lnTo>
                  <a:pt x="11755" y="8012"/>
                </a:lnTo>
                <a:lnTo>
                  <a:pt x="15681" y="7829"/>
                </a:lnTo>
                <a:lnTo>
                  <a:pt x="11755" y="7647"/>
                </a:lnTo>
                <a:lnTo>
                  <a:pt x="8537" y="7510"/>
                </a:lnTo>
                <a:lnTo>
                  <a:pt x="9062" y="6848"/>
                </a:lnTo>
                <a:lnTo>
                  <a:pt x="10020" y="5615"/>
                </a:lnTo>
                <a:lnTo>
                  <a:pt x="8788" y="6597"/>
                </a:lnTo>
                <a:lnTo>
                  <a:pt x="8172" y="7122"/>
                </a:lnTo>
                <a:lnTo>
                  <a:pt x="8012" y="3926"/>
                </a:lnTo>
                <a:lnTo>
                  <a:pt x="782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4"/>
          <p:cNvSpPr/>
          <p:nvPr/>
        </p:nvSpPr>
        <p:spPr>
          <a:xfrm>
            <a:off x="8625387" y="-823425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4"/>
          <p:cNvSpPr/>
          <p:nvPr/>
        </p:nvSpPr>
        <p:spPr>
          <a:xfrm>
            <a:off x="7921283" y="3582650"/>
            <a:ext cx="1410490" cy="3169669"/>
          </a:xfrm>
          <a:custGeom>
            <a:avLst/>
            <a:gdLst/>
            <a:ahLst/>
            <a:cxnLst/>
            <a:rect l="l" t="t" r="r" b="b"/>
            <a:pathLst>
              <a:path w="90663" h="203739" fill="none" extrusionOk="0">
                <a:moveTo>
                  <a:pt x="90662" y="203739"/>
                </a:moveTo>
                <a:lnTo>
                  <a:pt x="90662" y="45332"/>
                </a:lnTo>
                <a:cubicBezTo>
                  <a:pt x="90662" y="20292"/>
                  <a:pt x="70371" y="1"/>
                  <a:pt x="45331" y="1"/>
                </a:cubicBezTo>
                <a:lnTo>
                  <a:pt x="45331" y="1"/>
                </a:lnTo>
                <a:cubicBezTo>
                  <a:pt x="20292" y="1"/>
                  <a:pt x="0" y="20292"/>
                  <a:pt x="0" y="45332"/>
                </a:cubicBezTo>
                <a:lnTo>
                  <a:pt x="0" y="203739"/>
                </a:ln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4"/>
          <p:cNvSpPr/>
          <p:nvPr/>
        </p:nvSpPr>
        <p:spPr>
          <a:xfrm>
            <a:off x="6406750" y="-3093975"/>
            <a:ext cx="4579900" cy="4579900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14"/>
          <p:cNvGrpSpPr/>
          <p:nvPr/>
        </p:nvGrpSpPr>
        <p:grpSpPr>
          <a:xfrm>
            <a:off x="8429930" y="1823368"/>
            <a:ext cx="105025" cy="104450"/>
            <a:chOff x="7375840" y="1554375"/>
            <a:chExt cx="105025" cy="104450"/>
          </a:xfrm>
        </p:grpSpPr>
        <p:sp>
          <p:nvSpPr>
            <p:cNvPr id="518" name="Google Shape;518;p14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14"/>
          <p:cNvSpPr/>
          <p:nvPr/>
        </p:nvSpPr>
        <p:spPr>
          <a:xfrm>
            <a:off x="8499555" y="2261043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4"/>
          <p:cNvSpPr>
            <a:spLocks noGrp="1"/>
          </p:cNvSpPr>
          <p:nvPr>
            <p:ph type="pic" idx="3"/>
          </p:nvPr>
        </p:nvSpPr>
        <p:spPr>
          <a:xfrm>
            <a:off x="-1289800" y="-750"/>
            <a:ext cx="51450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5"/>
          <p:cNvSpPr txBox="1">
            <a:spLocks noGrp="1"/>
          </p:cNvSpPr>
          <p:nvPr>
            <p:ph type="title"/>
          </p:nvPr>
        </p:nvSpPr>
        <p:spPr>
          <a:xfrm>
            <a:off x="1754850" y="2328325"/>
            <a:ext cx="3198900" cy="9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7" name="Google Shape;527;p15"/>
          <p:cNvSpPr txBox="1">
            <a:spLocks noGrp="1"/>
          </p:cNvSpPr>
          <p:nvPr>
            <p:ph type="title" idx="2" hasCustomPrompt="1"/>
          </p:nvPr>
        </p:nvSpPr>
        <p:spPr>
          <a:xfrm>
            <a:off x="2855936" y="1442488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8" name="Google Shape;528;p15"/>
          <p:cNvSpPr txBox="1">
            <a:spLocks noGrp="1"/>
          </p:cNvSpPr>
          <p:nvPr>
            <p:ph type="subTitle" idx="1"/>
          </p:nvPr>
        </p:nvSpPr>
        <p:spPr>
          <a:xfrm>
            <a:off x="1826100" y="3276075"/>
            <a:ext cx="3056400" cy="68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15"/>
          <p:cNvSpPr/>
          <p:nvPr/>
        </p:nvSpPr>
        <p:spPr>
          <a:xfrm flipH="1">
            <a:off x="715113" y="338975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29" y="0"/>
                </a:moveTo>
                <a:lnTo>
                  <a:pt x="7647" y="3926"/>
                </a:lnTo>
                <a:lnTo>
                  <a:pt x="7510" y="7144"/>
                </a:lnTo>
                <a:lnTo>
                  <a:pt x="6825" y="6642"/>
                </a:lnTo>
                <a:lnTo>
                  <a:pt x="5592" y="5706"/>
                </a:lnTo>
                <a:lnTo>
                  <a:pt x="6597" y="6893"/>
                </a:lnTo>
                <a:lnTo>
                  <a:pt x="7099" y="7510"/>
                </a:lnTo>
                <a:lnTo>
                  <a:pt x="3926" y="7647"/>
                </a:lnTo>
                <a:lnTo>
                  <a:pt x="0" y="7829"/>
                </a:lnTo>
                <a:lnTo>
                  <a:pt x="3926" y="8012"/>
                </a:lnTo>
                <a:lnTo>
                  <a:pt x="7145" y="8172"/>
                </a:lnTo>
                <a:lnTo>
                  <a:pt x="6620" y="8833"/>
                </a:lnTo>
                <a:lnTo>
                  <a:pt x="5684" y="10066"/>
                </a:lnTo>
                <a:lnTo>
                  <a:pt x="6893" y="9085"/>
                </a:lnTo>
                <a:lnTo>
                  <a:pt x="7510" y="8560"/>
                </a:lnTo>
                <a:lnTo>
                  <a:pt x="7647" y="11755"/>
                </a:lnTo>
                <a:lnTo>
                  <a:pt x="7829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3" y="10020"/>
                </a:lnTo>
                <a:lnTo>
                  <a:pt x="9062" y="8811"/>
                </a:lnTo>
                <a:lnTo>
                  <a:pt x="8560" y="8172"/>
                </a:lnTo>
                <a:lnTo>
                  <a:pt x="11755" y="8012"/>
                </a:lnTo>
                <a:lnTo>
                  <a:pt x="15681" y="7829"/>
                </a:lnTo>
                <a:lnTo>
                  <a:pt x="11755" y="7647"/>
                </a:lnTo>
                <a:lnTo>
                  <a:pt x="8537" y="7510"/>
                </a:lnTo>
                <a:lnTo>
                  <a:pt x="9062" y="6848"/>
                </a:lnTo>
                <a:lnTo>
                  <a:pt x="10020" y="5615"/>
                </a:lnTo>
                <a:lnTo>
                  <a:pt x="8788" y="6597"/>
                </a:lnTo>
                <a:lnTo>
                  <a:pt x="8172" y="7122"/>
                </a:lnTo>
                <a:lnTo>
                  <a:pt x="8012" y="3926"/>
                </a:lnTo>
                <a:lnTo>
                  <a:pt x="782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5"/>
          <p:cNvSpPr/>
          <p:nvPr/>
        </p:nvSpPr>
        <p:spPr>
          <a:xfrm flipH="1">
            <a:off x="509288" y="-823425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5"/>
          <p:cNvSpPr/>
          <p:nvPr/>
        </p:nvSpPr>
        <p:spPr>
          <a:xfrm flipH="1">
            <a:off x="-197073" y="3582650"/>
            <a:ext cx="1410490" cy="3169669"/>
          </a:xfrm>
          <a:custGeom>
            <a:avLst/>
            <a:gdLst/>
            <a:ahLst/>
            <a:cxnLst/>
            <a:rect l="l" t="t" r="r" b="b"/>
            <a:pathLst>
              <a:path w="90663" h="203739" fill="none" extrusionOk="0">
                <a:moveTo>
                  <a:pt x="90662" y="203739"/>
                </a:moveTo>
                <a:lnTo>
                  <a:pt x="90662" y="45332"/>
                </a:lnTo>
                <a:cubicBezTo>
                  <a:pt x="90662" y="20292"/>
                  <a:pt x="70371" y="1"/>
                  <a:pt x="45331" y="1"/>
                </a:cubicBezTo>
                <a:lnTo>
                  <a:pt x="45331" y="1"/>
                </a:lnTo>
                <a:cubicBezTo>
                  <a:pt x="20292" y="1"/>
                  <a:pt x="0" y="20292"/>
                  <a:pt x="0" y="45332"/>
                </a:cubicBezTo>
                <a:lnTo>
                  <a:pt x="0" y="203739"/>
                </a:ln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5"/>
          <p:cNvSpPr/>
          <p:nvPr/>
        </p:nvSpPr>
        <p:spPr>
          <a:xfrm flipH="1">
            <a:off x="-1851950" y="-3093975"/>
            <a:ext cx="4579900" cy="4579900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" name="Google Shape;533;p15"/>
          <p:cNvGrpSpPr/>
          <p:nvPr/>
        </p:nvGrpSpPr>
        <p:grpSpPr>
          <a:xfrm flipH="1">
            <a:off x="599745" y="1823368"/>
            <a:ext cx="105025" cy="104450"/>
            <a:chOff x="7375840" y="1554375"/>
            <a:chExt cx="105025" cy="104450"/>
          </a:xfrm>
        </p:grpSpPr>
        <p:sp>
          <p:nvSpPr>
            <p:cNvPr id="534" name="Google Shape;534;p15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5"/>
          <p:cNvSpPr/>
          <p:nvPr/>
        </p:nvSpPr>
        <p:spPr>
          <a:xfrm flipH="1">
            <a:off x="381195" y="2261043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5"/>
          <p:cNvSpPr>
            <a:spLocks noGrp="1"/>
          </p:cNvSpPr>
          <p:nvPr>
            <p:ph type="pic" idx="3"/>
          </p:nvPr>
        </p:nvSpPr>
        <p:spPr>
          <a:xfrm flipH="1">
            <a:off x="5289200" y="-725"/>
            <a:ext cx="52707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16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 rot="10800000">
            <a:off x="3" y="-1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16"/>
          <p:cNvSpPr txBox="1">
            <a:spLocks noGrp="1"/>
          </p:cNvSpPr>
          <p:nvPr>
            <p:ph type="title"/>
          </p:nvPr>
        </p:nvSpPr>
        <p:spPr>
          <a:xfrm>
            <a:off x="715100" y="3273774"/>
            <a:ext cx="44481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3" name="Google Shape;543;p16"/>
          <p:cNvSpPr txBox="1">
            <a:spLocks noGrp="1"/>
          </p:cNvSpPr>
          <p:nvPr>
            <p:ph type="subTitle" idx="1"/>
          </p:nvPr>
        </p:nvSpPr>
        <p:spPr>
          <a:xfrm>
            <a:off x="715100" y="1337825"/>
            <a:ext cx="4448100" cy="19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544" name="Google Shape;544;p16"/>
          <p:cNvGrpSpPr/>
          <p:nvPr/>
        </p:nvGrpSpPr>
        <p:grpSpPr>
          <a:xfrm>
            <a:off x="719988" y="4786825"/>
            <a:ext cx="962125" cy="126700"/>
            <a:chOff x="4505263" y="4786825"/>
            <a:chExt cx="962125" cy="126700"/>
          </a:xfrm>
        </p:grpSpPr>
        <p:sp>
          <p:nvSpPr>
            <p:cNvPr id="545" name="Google Shape;545;p16"/>
            <p:cNvSpPr/>
            <p:nvPr/>
          </p:nvSpPr>
          <p:spPr>
            <a:xfrm>
              <a:off x="4505263" y="4786825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4602863" y="4786825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470043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479801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48955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499316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509073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5188313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528588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53834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16"/>
          <p:cNvSpPr/>
          <p:nvPr/>
        </p:nvSpPr>
        <p:spPr>
          <a:xfrm flipH="1">
            <a:off x="381195" y="592161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" name="Google Shape;556;p16"/>
          <p:cNvGrpSpPr/>
          <p:nvPr/>
        </p:nvGrpSpPr>
        <p:grpSpPr>
          <a:xfrm>
            <a:off x="662596" y="487711"/>
            <a:ext cx="105025" cy="104450"/>
            <a:chOff x="7375840" y="1554375"/>
            <a:chExt cx="105025" cy="104450"/>
          </a:xfrm>
        </p:grpSpPr>
        <p:sp>
          <p:nvSpPr>
            <p:cNvPr id="557" name="Google Shape;557;p16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16"/>
          <p:cNvGrpSpPr/>
          <p:nvPr/>
        </p:nvGrpSpPr>
        <p:grpSpPr>
          <a:xfrm>
            <a:off x="3748964" y="-190018"/>
            <a:ext cx="1309050" cy="483350"/>
            <a:chOff x="715100" y="293325"/>
            <a:chExt cx="1309050" cy="483350"/>
          </a:xfrm>
        </p:grpSpPr>
        <p:grpSp>
          <p:nvGrpSpPr>
            <p:cNvPr id="562" name="Google Shape;562;p16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563" name="Google Shape;563;p16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6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6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6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6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6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6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6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6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6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6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6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6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6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6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6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6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6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16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" name="Google Shape;599;p16"/>
          <p:cNvGrpSpPr/>
          <p:nvPr/>
        </p:nvGrpSpPr>
        <p:grpSpPr>
          <a:xfrm>
            <a:off x="3698125" y="4654125"/>
            <a:ext cx="1359900" cy="392100"/>
            <a:chOff x="5382550" y="4676875"/>
            <a:chExt cx="1359900" cy="392100"/>
          </a:xfrm>
        </p:grpSpPr>
        <p:sp>
          <p:nvSpPr>
            <p:cNvPr id="600" name="Google Shape;600;p16"/>
            <p:cNvSpPr/>
            <p:nvPr/>
          </p:nvSpPr>
          <p:spPr>
            <a:xfrm flipH="1">
              <a:off x="53825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 flipH="1">
              <a:off x="557611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 flipH="1">
              <a:off x="576967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 flipH="1">
              <a:off x="596323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 flipH="1">
              <a:off x="615679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 flipH="1">
              <a:off x="63503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16"/>
          <p:cNvSpPr>
            <a:spLocks noGrp="1"/>
          </p:cNvSpPr>
          <p:nvPr>
            <p:ph type="pic" idx="2"/>
          </p:nvPr>
        </p:nvSpPr>
        <p:spPr>
          <a:xfrm>
            <a:off x="5213600" y="-750"/>
            <a:ext cx="47253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19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 rot="10800000" flipH="1">
            <a:off x="0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19"/>
          <p:cNvSpPr txBox="1">
            <a:spLocks noGrp="1"/>
          </p:cNvSpPr>
          <p:nvPr>
            <p:ph type="title"/>
          </p:nvPr>
        </p:nvSpPr>
        <p:spPr>
          <a:xfrm>
            <a:off x="3767700" y="1263650"/>
            <a:ext cx="46611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1" name="Google Shape;721;p19"/>
          <p:cNvSpPr txBox="1">
            <a:spLocks noGrp="1"/>
          </p:cNvSpPr>
          <p:nvPr>
            <p:ph type="subTitle" idx="1"/>
          </p:nvPr>
        </p:nvSpPr>
        <p:spPr>
          <a:xfrm>
            <a:off x="3767800" y="2572175"/>
            <a:ext cx="46611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9"/>
          <p:cNvSpPr/>
          <p:nvPr/>
        </p:nvSpPr>
        <p:spPr>
          <a:xfrm rot="-5400000" flipH="1">
            <a:off x="6957321" y="3095227"/>
            <a:ext cx="1346799" cy="3026543"/>
          </a:xfrm>
          <a:custGeom>
            <a:avLst/>
            <a:gdLst/>
            <a:ahLst/>
            <a:cxnLst/>
            <a:rect l="l" t="t" r="r" b="b"/>
            <a:pathLst>
              <a:path w="90663" h="203739" fill="none" extrusionOk="0">
                <a:moveTo>
                  <a:pt x="90662" y="203739"/>
                </a:moveTo>
                <a:lnTo>
                  <a:pt x="90662" y="45332"/>
                </a:lnTo>
                <a:cubicBezTo>
                  <a:pt x="90662" y="20292"/>
                  <a:pt x="70371" y="1"/>
                  <a:pt x="45331" y="1"/>
                </a:cubicBezTo>
                <a:lnTo>
                  <a:pt x="45331" y="1"/>
                </a:lnTo>
                <a:cubicBezTo>
                  <a:pt x="20292" y="1"/>
                  <a:pt x="0" y="20292"/>
                  <a:pt x="0" y="45332"/>
                </a:cubicBezTo>
                <a:lnTo>
                  <a:pt x="0" y="203739"/>
                </a:ln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19"/>
          <p:cNvSpPr/>
          <p:nvPr/>
        </p:nvSpPr>
        <p:spPr>
          <a:xfrm rot="-5400000" flipH="1">
            <a:off x="4376087" y="97291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19"/>
          <p:cNvSpPr/>
          <p:nvPr/>
        </p:nvSpPr>
        <p:spPr>
          <a:xfrm rot="-5400000" flipH="1">
            <a:off x="6858057" y="-1997007"/>
            <a:ext cx="25" cy="4580088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19"/>
          <p:cNvSpPr/>
          <p:nvPr/>
        </p:nvSpPr>
        <p:spPr>
          <a:xfrm>
            <a:off x="8525325" y="3661950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" name="Google Shape;726;p19"/>
          <p:cNvGrpSpPr/>
          <p:nvPr/>
        </p:nvGrpSpPr>
        <p:grpSpPr>
          <a:xfrm>
            <a:off x="4505263" y="4786825"/>
            <a:ext cx="962125" cy="126700"/>
            <a:chOff x="4505263" y="4786825"/>
            <a:chExt cx="962125" cy="126700"/>
          </a:xfrm>
        </p:grpSpPr>
        <p:sp>
          <p:nvSpPr>
            <p:cNvPr id="727" name="Google Shape;727;p19"/>
            <p:cNvSpPr/>
            <p:nvPr/>
          </p:nvSpPr>
          <p:spPr>
            <a:xfrm>
              <a:off x="4505263" y="4786825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4602863" y="4786825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470043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479801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48955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499316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509073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5188313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528588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53834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Google Shape;737;p19"/>
          <p:cNvSpPr>
            <a:spLocks noGrp="1"/>
          </p:cNvSpPr>
          <p:nvPr>
            <p:ph type="pic" idx="2"/>
          </p:nvPr>
        </p:nvSpPr>
        <p:spPr>
          <a:xfrm>
            <a:off x="-1289800" y="-750"/>
            <a:ext cx="51450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9" name="Google Shape;959;p24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 rot="10800000" flipH="1">
            <a:off x="0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0" name="Google Shape;960;p24"/>
          <p:cNvSpPr txBox="1">
            <a:spLocks noGrp="1"/>
          </p:cNvSpPr>
          <p:nvPr>
            <p:ph type="subTitle" idx="1"/>
          </p:nvPr>
        </p:nvSpPr>
        <p:spPr>
          <a:xfrm>
            <a:off x="720000" y="2441575"/>
            <a:ext cx="23364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1" name="Google Shape;961;p24"/>
          <p:cNvSpPr txBox="1">
            <a:spLocks noGrp="1"/>
          </p:cNvSpPr>
          <p:nvPr>
            <p:ph type="subTitle" idx="2"/>
          </p:nvPr>
        </p:nvSpPr>
        <p:spPr>
          <a:xfrm>
            <a:off x="720000" y="2902883"/>
            <a:ext cx="23364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2" name="Google Shape;962;p24"/>
          <p:cNvSpPr txBox="1">
            <a:spLocks noGrp="1"/>
          </p:cNvSpPr>
          <p:nvPr>
            <p:ph type="subTitle" idx="3"/>
          </p:nvPr>
        </p:nvSpPr>
        <p:spPr>
          <a:xfrm>
            <a:off x="3403800" y="2902883"/>
            <a:ext cx="23364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3" name="Google Shape;963;p24"/>
          <p:cNvSpPr txBox="1">
            <a:spLocks noGrp="1"/>
          </p:cNvSpPr>
          <p:nvPr>
            <p:ph type="subTitle" idx="4"/>
          </p:nvPr>
        </p:nvSpPr>
        <p:spPr>
          <a:xfrm>
            <a:off x="6087600" y="2902883"/>
            <a:ext cx="23364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5" name="Google Shape;965;p24"/>
          <p:cNvSpPr txBox="1">
            <a:spLocks noGrp="1"/>
          </p:cNvSpPr>
          <p:nvPr>
            <p:ph type="subTitle" idx="5"/>
          </p:nvPr>
        </p:nvSpPr>
        <p:spPr>
          <a:xfrm>
            <a:off x="3403800" y="2441575"/>
            <a:ext cx="23364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6" name="Google Shape;966;p24"/>
          <p:cNvSpPr txBox="1">
            <a:spLocks noGrp="1"/>
          </p:cNvSpPr>
          <p:nvPr>
            <p:ph type="subTitle" idx="6"/>
          </p:nvPr>
        </p:nvSpPr>
        <p:spPr>
          <a:xfrm>
            <a:off x="6087600" y="2441575"/>
            <a:ext cx="2336400" cy="52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7" name="Google Shape;967;p24"/>
          <p:cNvSpPr/>
          <p:nvPr/>
        </p:nvSpPr>
        <p:spPr>
          <a:xfrm rot="-5400000">
            <a:off x="4552593" y="4654151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8" name="Google Shape;968;p24"/>
          <p:cNvGrpSpPr/>
          <p:nvPr/>
        </p:nvGrpSpPr>
        <p:grpSpPr>
          <a:xfrm rot="-5400000">
            <a:off x="-419301" y="2656613"/>
            <a:ext cx="1309050" cy="483350"/>
            <a:chOff x="715100" y="293325"/>
            <a:chExt cx="1309050" cy="483350"/>
          </a:xfrm>
        </p:grpSpPr>
        <p:grpSp>
          <p:nvGrpSpPr>
            <p:cNvPr id="969" name="Google Shape;969;p24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970" name="Google Shape;970;p24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4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4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4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4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4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4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4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4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4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4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4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4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4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4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4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4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4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4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4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4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4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4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4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4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4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5" name="Google Shape;1005;p24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" name="Google Shape;1006;p24"/>
          <p:cNvSpPr/>
          <p:nvPr/>
        </p:nvSpPr>
        <p:spPr>
          <a:xfrm rot="10800000">
            <a:off x="8515585" y="487711"/>
            <a:ext cx="2609627" cy="2609627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24"/>
          <p:cNvSpPr/>
          <p:nvPr/>
        </p:nvSpPr>
        <p:spPr>
          <a:xfrm rot="10800000">
            <a:off x="396843" y="169502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8" name="Google Shape;1008;p24"/>
          <p:cNvGrpSpPr/>
          <p:nvPr/>
        </p:nvGrpSpPr>
        <p:grpSpPr>
          <a:xfrm rot="10800000" flipH="1">
            <a:off x="678244" y="482252"/>
            <a:ext cx="105025" cy="104450"/>
            <a:chOff x="7375840" y="1554375"/>
            <a:chExt cx="105025" cy="104450"/>
          </a:xfrm>
        </p:grpSpPr>
        <p:sp>
          <p:nvSpPr>
            <p:cNvPr id="1009" name="Google Shape;1009;p24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24"/>
          <p:cNvSpPr/>
          <p:nvPr/>
        </p:nvSpPr>
        <p:spPr>
          <a:xfrm rot="10800000" flipH="1">
            <a:off x="8373845" y="949327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24"/>
          <p:cNvSpPr/>
          <p:nvPr/>
        </p:nvSpPr>
        <p:spPr>
          <a:xfrm rot="-5400000">
            <a:off x="2371068" y="2472926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6" name="Google Shape;1076;p26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 rot="10800000">
            <a:off x="3" y="-1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7" name="Google Shape;1077;p26"/>
          <p:cNvSpPr txBox="1">
            <a:spLocks noGrp="1"/>
          </p:cNvSpPr>
          <p:nvPr>
            <p:ph type="subTitle" idx="1"/>
          </p:nvPr>
        </p:nvSpPr>
        <p:spPr>
          <a:xfrm>
            <a:off x="1470075" y="1632775"/>
            <a:ext cx="2318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8" name="Google Shape;1078;p26"/>
          <p:cNvSpPr txBox="1">
            <a:spLocks noGrp="1"/>
          </p:cNvSpPr>
          <p:nvPr>
            <p:ph type="subTitle" idx="2"/>
          </p:nvPr>
        </p:nvSpPr>
        <p:spPr>
          <a:xfrm>
            <a:off x="1470075" y="2129275"/>
            <a:ext cx="2318700" cy="8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9" name="Google Shape;1079;p26"/>
          <p:cNvSpPr txBox="1">
            <a:spLocks noGrp="1"/>
          </p:cNvSpPr>
          <p:nvPr>
            <p:ph type="subTitle" idx="3"/>
          </p:nvPr>
        </p:nvSpPr>
        <p:spPr>
          <a:xfrm>
            <a:off x="5355175" y="2129275"/>
            <a:ext cx="2318700" cy="8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0" name="Google Shape;1080;p26"/>
          <p:cNvSpPr txBox="1">
            <a:spLocks noGrp="1"/>
          </p:cNvSpPr>
          <p:nvPr>
            <p:ph type="subTitle" idx="4"/>
          </p:nvPr>
        </p:nvSpPr>
        <p:spPr>
          <a:xfrm>
            <a:off x="1470075" y="3659300"/>
            <a:ext cx="2318700" cy="8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1" name="Google Shape;1081;p26"/>
          <p:cNvSpPr txBox="1">
            <a:spLocks noGrp="1"/>
          </p:cNvSpPr>
          <p:nvPr>
            <p:ph type="subTitle" idx="5"/>
          </p:nvPr>
        </p:nvSpPr>
        <p:spPr>
          <a:xfrm>
            <a:off x="5355175" y="3659300"/>
            <a:ext cx="2318700" cy="8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26"/>
          <p:cNvSpPr txBox="1">
            <a:spLocks noGrp="1"/>
          </p:cNvSpPr>
          <p:nvPr>
            <p:ph type="subTitle" idx="6"/>
          </p:nvPr>
        </p:nvSpPr>
        <p:spPr>
          <a:xfrm>
            <a:off x="1470075" y="3162800"/>
            <a:ext cx="2318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4" name="Google Shape;1084;p26"/>
          <p:cNvSpPr txBox="1">
            <a:spLocks noGrp="1"/>
          </p:cNvSpPr>
          <p:nvPr>
            <p:ph type="subTitle" idx="7"/>
          </p:nvPr>
        </p:nvSpPr>
        <p:spPr>
          <a:xfrm>
            <a:off x="5355174" y="1632775"/>
            <a:ext cx="2318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5" name="Google Shape;1085;p26"/>
          <p:cNvSpPr txBox="1">
            <a:spLocks noGrp="1"/>
          </p:cNvSpPr>
          <p:nvPr>
            <p:ph type="subTitle" idx="8"/>
          </p:nvPr>
        </p:nvSpPr>
        <p:spPr>
          <a:xfrm>
            <a:off x="5355174" y="3162800"/>
            <a:ext cx="2318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6" name="Google Shape;1086;p26"/>
          <p:cNvSpPr/>
          <p:nvPr/>
        </p:nvSpPr>
        <p:spPr>
          <a:xfrm rot="10800000" flipH="1">
            <a:off x="8232868" y="342801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7" name="Google Shape;1087;p26"/>
          <p:cNvGrpSpPr/>
          <p:nvPr/>
        </p:nvGrpSpPr>
        <p:grpSpPr>
          <a:xfrm rot="5400000" flipH="1">
            <a:off x="8247812" y="3245513"/>
            <a:ext cx="1309050" cy="483350"/>
            <a:chOff x="715100" y="293325"/>
            <a:chExt cx="1309050" cy="483350"/>
          </a:xfrm>
        </p:grpSpPr>
        <p:grpSp>
          <p:nvGrpSpPr>
            <p:cNvPr id="1088" name="Google Shape;1088;p26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089" name="Google Shape;1089;p26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6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6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6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6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6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6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6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6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6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6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6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6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6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6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6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6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6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6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6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6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6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6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6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6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6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6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6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6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6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6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6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6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6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6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4" name="Google Shape;1124;p26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" name="Google Shape;1125;p26"/>
          <p:cNvSpPr/>
          <p:nvPr/>
        </p:nvSpPr>
        <p:spPr>
          <a:xfrm rot="10800000" flipH="1">
            <a:off x="-1987651" y="487711"/>
            <a:ext cx="2609627" cy="2609627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26"/>
          <p:cNvSpPr/>
          <p:nvPr/>
        </p:nvSpPr>
        <p:spPr>
          <a:xfrm rot="10800000">
            <a:off x="377593" y="4238527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" name="Google Shape;1127;p26"/>
          <p:cNvGrpSpPr/>
          <p:nvPr/>
        </p:nvGrpSpPr>
        <p:grpSpPr>
          <a:xfrm rot="10800000" flipH="1">
            <a:off x="658994" y="4551277"/>
            <a:ext cx="105025" cy="104450"/>
            <a:chOff x="7375840" y="1554375"/>
            <a:chExt cx="105025" cy="104450"/>
          </a:xfrm>
        </p:grpSpPr>
        <p:sp>
          <p:nvSpPr>
            <p:cNvPr id="1128" name="Google Shape;1128;p26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6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2" name="Google Shape;1132;p26"/>
          <p:cNvSpPr/>
          <p:nvPr/>
        </p:nvSpPr>
        <p:spPr>
          <a:xfrm rot="10800000">
            <a:off x="227291" y="949327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26"/>
          <p:cNvSpPr/>
          <p:nvPr/>
        </p:nvSpPr>
        <p:spPr>
          <a:xfrm rot="10800000" flipH="1">
            <a:off x="8428593" y="538826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7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7" name="Google Shape;1137;p27"/>
          <p:cNvSpPr txBox="1">
            <a:spLocks noGrp="1"/>
          </p:cNvSpPr>
          <p:nvPr>
            <p:ph type="subTitle" idx="1"/>
          </p:nvPr>
        </p:nvSpPr>
        <p:spPr>
          <a:xfrm>
            <a:off x="902638" y="2196471"/>
            <a:ext cx="1966200" cy="6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27"/>
          <p:cNvSpPr txBox="1">
            <a:spLocks noGrp="1"/>
          </p:cNvSpPr>
          <p:nvPr>
            <p:ph type="subTitle" idx="2"/>
          </p:nvPr>
        </p:nvSpPr>
        <p:spPr>
          <a:xfrm>
            <a:off x="3586800" y="2196472"/>
            <a:ext cx="1970400" cy="6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" name="Google Shape;1139;p27"/>
          <p:cNvSpPr txBox="1">
            <a:spLocks noGrp="1"/>
          </p:cNvSpPr>
          <p:nvPr>
            <p:ph type="subTitle" idx="3"/>
          </p:nvPr>
        </p:nvSpPr>
        <p:spPr>
          <a:xfrm>
            <a:off x="6273091" y="2196472"/>
            <a:ext cx="1970400" cy="6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27"/>
          <p:cNvSpPr txBox="1">
            <a:spLocks noGrp="1"/>
          </p:cNvSpPr>
          <p:nvPr>
            <p:ph type="subTitle" idx="4"/>
          </p:nvPr>
        </p:nvSpPr>
        <p:spPr>
          <a:xfrm>
            <a:off x="902638" y="3851100"/>
            <a:ext cx="196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7"/>
          <p:cNvSpPr txBox="1">
            <a:spLocks noGrp="1"/>
          </p:cNvSpPr>
          <p:nvPr>
            <p:ph type="subTitle" idx="5"/>
          </p:nvPr>
        </p:nvSpPr>
        <p:spPr>
          <a:xfrm>
            <a:off x="3586800" y="3851101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2" name="Google Shape;1142;p27"/>
          <p:cNvSpPr txBox="1">
            <a:spLocks noGrp="1"/>
          </p:cNvSpPr>
          <p:nvPr>
            <p:ph type="subTitle" idx="6"/>
          </p:nvPr>
        </p:nvSpPr>
        <p:spPr>
          <a:xfrm>
            <a:off x="6273091" y="3851101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3" name="Google Shape;1143;p27"/>
          <p:cNvSpPr txBox="1">
            <a:spLocks noGrp="1"/>
          </p:cNvSpPr>
          <p:nvPr>
            <p:ph type="subTitle" idx="7"/>
          </p:nvPr>
        </p:nvSpPr>
        <p:spPr>
          <a:xfrm>
            <a:off x="902638" y="1702425"/>
            <a:ext cx="196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4" name="Google Shape;1144;p27"/>
          <p:cNvSpPr txBox="1">
            <a:spLocks noGrp="1"/>
          </p:cNvSpPr>
          <p:nvPr>
            <p:ph type="subTitle" idx="8"/>
          </p:nvPr>
        </p:nvSpPr>
        <p:spPr>
          <a:xfrm>
            <a:off x="3586800" y="1702425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5" name="Google Shape;1145;p27"/>
          <p:cNvSpPr txBox="1">
            <a:spLocks noGrp="1"/>
          </p:cNvSpPr>
          <p:nvPr>
            <p:ph type="subTitle" idx="9"/>
          </p:nvPr>
        </p:nvSpPr>
        <p:spPr>
          <a:xfrm>
            <a:off x="6273091" y="1702425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6" name="Google Shape;1146;p27"/>
          <p:cNvSpPr txBox="1">
            <a:spLocks noGrp="1"/>
          </p:cNvSpPr>
          <p:nvPr>
            <p:ph type="subTitle" idx="13"/>
          </p:nvPr>
        </p:nvSpPr>
        <p:spPr>
          <a:xfrm>
            <a:off x="902638" y="3352498"/>
            <a:ext cx="196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7" name="Google Shape;1147;p27"/>
          <p:cNvSpPr txBox="1">
            <a:spLocks noGrp="1"/>
          </p:cNvSpPr>
          <p:nvPr>
            <p:ph type="subTitle" idx="14"/>
          </p:nvPr>
        </p:nvSpPr>
        <p:spPr>
          <a:xfrm>
            <a:off x="3586800" y="3352498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8" name="Google Shape;1148;p27"/>
          <p:cNvSpPr txBox="1">
            <a:spLocks noGrp="1"/>
          </p:cNvSpPr>
          <p:nvPr>
            <p:ph type="subTitle" idx="15"/>
          </p:nvPr>
        </p:nvSpPr>
        <p:spPr>
          <a:xfrm>
            <a:off x="6273091" y="3352498"/>
            <a:ext cx="197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149" name="Google Shape;1149;p27"/>
          <p:cNvGrpSpPr/>
          <p:nvPr/>
        </p:nvGrpSpPr>
        <p:grpSpPr>
          <a:xfrm flipH="1">
            <a:off x="7466081" y="4786825"/>
            <a:ext cx="962125" cy="126700"/>
            <a:chOff x="4505263" y="4786825"/>
            <a:chExt cx="962125" cy="126700"/>
          </a:xfrm>
        </p:grpSpPr>
        <p:sp>
          <p:nvSpPr>
            <p:cNvPr id="1150" name="Google Shape;1150;p27"/>
            <p:cNvSpPr/>
            <p:nvPr/>
          </p:nvSpPr>
          <p:spPr>
            <a:xfrm>
              <a:off x="4505263" y="4786825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4602863" y="4786825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470043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479801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7"/>
            <p:cNvSpPr/>
            <p:nvPr/>
          </p:nvSpPr>
          <p:spPr>
            <a:xfrm>
              <a:off x="48955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7"/>
            <p:cNvSpPr/>
            <p:nvPr/>
          </p:nvSpPr>
          <p:spPr>
            <a:xfrm>
              <a:off x="499316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7"/>
            <p:cNvSpPr/>
            <p:nvPr/>
          </p:nvSpPr>
          <p:spPr>
            <a:xfrm>
              <a:off x="509073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7"/>
            <p:cNvSpPr/>
            <p:nvPr/>
          </p:nvSpPr>
          <p:spPr>
            <a:xfrm>
              <a:off x="5188313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7"/>
            <p:cNvSpPr/>
            <p:nvPr/>
          </p:nvSpPr>
          <p:spPr>
            <a:xfrm>
              <a:off x="528588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53834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0" name="Google Shape;1160;p27"/>
          <p:cNvSpPr/>
          <p:nvPr/>
        </p:nvSpPr>
        <p:spPr>
          <a:xfrm flipH="1">
            <a:off x="170839" y="44161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27"/>
          <p:cNvSpPr/>
          <p:nvPr/>
        </p:nvSpPr>
        <p:spPr>
          <a:xfrm flipH="1">
            <a:off x="367139" y="-142887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27"/>
          <p:cNvSpPr/>
          <p:nvPr/>
        </p:nvSpPr>
        <p:spPr>
          <a:xfrm>
            <a:off x="8513049" y="592161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" name="Google Shape;1163;p27"/>
          <p:cNvGrpSpPr/>
          <p:nvPr/>
        </p:nvGrpSpPr>
        <p:grpSpPr>
          <a:xfrm flipH="1">
            <a:off x="2068844" y="4654125"/>
            <a:ext cx="1359900" cy="392100"/>
            <a:chOff x="5382550" y="4676875"/>
            <a:chExt cx="1359900" cy="392100"/>
          </a:xfrm>
        </p:grpSpPr>
        <p:sp>
          <p:nvSpPr>
            <p:cNvPr id="1164" name="Google Shape;1164;p27"/>
            <p:cNvSpPr/>
            <p:nvPr/>
          </p:nvSpPr>
          <p:spPr>
            <a:xfrm flipH="1">
              <a:off x="53825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7"/>
            <p:cNvSpPr/>
            <p:nvPr/>
          </p:nvSpPr>
          <p:spPr>
            <a:xfrm flipH="1">
              <a:off x="557611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7"/>
            <p:cNvSpPr/>
            <p:nvPr/>
          </p:nvSpPr>
          <p:spPr>
            <a:xfrm flipH="1">
              <a:off x="576967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7"/>
            <p:cNvSpPr/>
            <p:nvPr/>
          </p:nvSpPr>
          <p:spPr>
            <a:xfrm flipH="1">
              <a:off x="596323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7"/>
            <p:cNvSpPr/>
            <p:nvPr/>
          </p:nvSpPr>
          <p:spPr>
            <a:xfrm flipH="1">
              <a:off x="615679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7"/>
            <p:cNvSpPr/>
            <p:nvPr/>
          </p:nvSpPr>
          <p:spPr>
            <a:xfrm flipH="1">
              <a:off x="63503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7"/>
          <p:cNvGrpSpPr/>
          <p:nvPr/>
        </p:nvGrpSpPr>
        <p:grpSpPr>
          <a:xfrm flipH="1">
            <a:off x="8380573" y="487711"/>
            <a:ext cx="105025" cy="104450"/>
            <a:chOff x="7375840" y="1554375"/>
            <a:chExt cx="105025" cy="104450"/>
          </a:xfrm>
        </p:grpSpPr>
        <p:sp>
          <p:nvSpPr>
            <p:cNvPr id="1171" name="Google Shape;1171;p27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7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7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7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7"/>
          <p:cNvGrpSpPr/>
          <p:nvPr/>
        </p:nvGrpSpPr>
        <p:grpSpPr>
          <a:xfrm rot="-5400000" flipH="1">
            <a:off x="8247804" y="2948882"/>
            <a:ext cx="1309050" cy="483350"/>
            <a:chOff x="715100" y="293325"/>
            <a:chExt cx="1309050" cy="483350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7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7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7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2" name="Google Shape;1212;p27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6" name="Google Shape;1376;p31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7" name="Google Shape;1377;p31"/>
          <p:cNvGrpSpPr/>
          <p:nvPr/>
        </p:nvGrpSpPr>
        <p:grpSpPr>
          <a:xfrm rot="5400000" flipH="1">
            <a:off x="8247812" y="3245513"/>
            <a:ext cx="1309050" cy="483350"/>
            <a:chOff x="715100" y="293325"/>
            <a:chExt cx="1309050" cy="483350"/>
          </a:xfrm>
        </p:grpSpPr>
        <p:grpSp>
          <p:nvGrpSpPr>
            <p:cNvPr id="1378" name="Google Shape;1378;p31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379" name="Google Shape;1379;p31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1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1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1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1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1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1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1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1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1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1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1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1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1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1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1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1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1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1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1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1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1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1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1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1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1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1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1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1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1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1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1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1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1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1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4" name="Google Shape;1414;p31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5" name="Google Shape;1415;p31"/>
          <p:cNvSpPr/>
          <p:nvPr/>
        </p:nvSpPr>
        <p:spPr>
          <a:xfrm rot="10800000" flipH="1">
            <a:off x="-1987651" y="487711"/>
            <a:ext cx="2609627" cy="2609627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31"/>
          <p:cNvSpPr/>
          <p:nvPr/>
        </p:nvSpPr>
        <p:spPr>
          <a:xfrm rot="10800000">
            <a:off x="377593" y="4238527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" name="Google Shape;1417;p31"/>
          <p:cNvGrpSpPr/>
          <p:nvPr/>
        </p:nvGrpSpPr>
        <p:grpSpPr>
          <a:xfrm rot="10800000" flipH="1">
            <a:off x="658994" y="4551277"/>
            <a:ext cx="105025" cy="104450"/>
            <a:chOff x="7375840" y="1554375"/>
            <a:chExt cx="105025" cy="104450"/>
          </a:xfrm>
        </p:grpSpPr>
        <p:sp>
          <p:nvSpPr>
            <p:cNvPr id="1418" name="Google Shape;1418;p31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2" name="Google Shape;1422;p31"/>
          <p:cNvSpPr/>
          <p:nvPr/>
        </p:nvSpPr>
        <p:spPr>
          <a:xfrm rot="10800000">
            <a:off x="227291" y="949327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31"/>
          <p:cNvSpPr/>
          <p:nvPr/>
        </p:nvSpPr>
        <p:spPr>
          <a:xfrm rot="5400000" flipH="1">
            <a:off x="4192893" y="4654151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31"/>
          <p:cNvSpPr/>
          <p:nvPr/>
        </p:nvSpPr>
        <p:spPr>
          <a:xfrm rot="5400000" flipH="1">
            <a:off x="6766443" y="2472926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6" name="Google Shape;1426;p32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7" name="Google Shape;1427;p32"/>
          <p:cNvSpPr/>
          <p:nvPr/>
        </p:nvSpPr>
        <p:spPr>
          <a:xfrm flipH="1">
            <a:off x="720100" y="4608500"/>
            <a:ext cx="25" cy="1632417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32"/>
          <p:cNvSpPr/>
          <p:nvPr/>
        </p:nvSpPr>
        <p:spPr>
          <a:xfrm flipH="1">
            <a:off x="591996" y="4452118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9" name="Google Shape;1429;p32"/>
          <p:cNvGrpSpPr/>
          <p:nvPr/>
        </p:nvGrpSpPr>
        <p:grpSpPr>
          <a:xfrm>
            <a:off x="873397" y="4347668"/>
            <a:ext cx="105025" cy="104450"/>
            <a:chOff x="7375840" y="1554375"/>
            <a:chExt cx="105025" cy="104450"/>
          </a:xfrm>
        </p:grpSpPr>
        <p:sp>
          <p:nvSpPr>
            <p:cNvPr id="1430" name="Google Shape;1430;p32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32"/>
          <p:cNvGrpSpPr/>
          <p:nvPr/>
        </p:nvGrpSpPr>
        <p:grpSpPr>
          <a:xfrm>
            <a:off x="3917463" y="4850175"/>
            <a:ext cx="1309050" cy="483350"/>
            <a:chOff x="715100" y="293325"/>
            <a:chExt cx="1309050" cy="483350"/>
          </a:xfrm>
        </p:grpSpPr>
        <p:grpSp>
          <p:nvGrpSpPr>
            <p:cNvPr id="1435" name="Google Shape;1435;p32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436" name="Google Shape;1436;p32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2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2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2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2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2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2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2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2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2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2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2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2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1" name="Google Shape;1471;p32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2" name="Google Shape;1472;p32"/>
          <p:cNvSpPr/>
          <p:nvPr/>
        </p:nvSpPr>
        <p:spPr>
          <a:xfrm rot="10800000">
            <a:off x="8515585" y="487711"/>
            <a:ext cx="2609627" cy="2609627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32"/>
          <p:cNvSpPr/>
          <p:nvPr/>
        </p:nvSpPr>
        <p:spPr>
          <a:xfrm rot="10800000" flipH="1">
            <a:off x="8373845" y="949327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4" name="Google Shape;1474;p32"/>
          <p:cNvGrpSpPr/>
          <p:nvPr/>
        </p:nvGrpSpPr>
        <p:grpSpPr>
          <a:xfrm>
            <a:off x="6958863" y="214825"/>
            <a:ext cx="962125" cy="126700"/>
            <a:chOff x="4505263" y="4786825"/>
            <a:chExt cx="962125" cy="126700"/>
          </a:xfrm>
        </p:grpSpPr>
        <p:sp>
          <p:nvSpPr>
            <p:cNvPr id="1475" name="Google Shape;1475;p32"/>
            <p:cNvSpPr/>
            <p:nvPr/>
          </p:nvSpPr>
          <p:spPr>
            <a:xfrm>
              <a:off x="4505263" y="4786825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4602863" y="4786825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470043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479801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48955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499316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509073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5188313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528588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53834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32"/>
          <p:cNvGrpSpPr/>
          <p:nvPr/>
        </p:nvGrpSpPr>
        <p:grpSpPr>
          <a:xfrm>
            <a:off x="715100" y="82125"/>
            <a:ext cx="1359900" cy="392100"/>
            <a:chOff x="5382550" y="4676875"/>
            <a:chExt cx="1359900" cy="392100"/>
          </a:xfrm>
        </p:grpSpPr>
        <p:sp>
          <p:nvSpPr>
            <p:cNvPr id="1486" name="Google Shape;1486;p32"/>
            <p:cNvSpPr/>
            <p:nvPr/>
          </p:nvSpPr>
          <p:spPr>
            <a:xfrm flipH="1">
              <a:off x="53825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 flipH="1">
              <a:off x="557611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 flipH="1">
              <a:off x="576967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 flipH="1">
              <a:off x="596323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 flipH="1">
              <a:off x="615679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 flipH="1">
              <a:off x="63503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 txBox="1">
            <a:spLocks noGrp="1"/>
          </p:cNvSpPr>
          <p:nvPr>
            <p:ph type="title"/>
          </p:nvPr>
        </p:nvSpPr>
        <p:spPr>
          <a:xfrm>
            <a:off x="2436600" y="1674125"/>
            <a:ext cx="3305100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 hasCustomPrompt="1"/>
          </p:nvPr>
        </p:nvSpPr>
        <p:spPr>
          <a:xfrm>
            <a:off x="1145275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1"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4" name="Google Shape;74;p3"/>
          <p:cNvSpPr txBox="1">
            <a:spLocks noGrp="1"/>
          </p:cNvSpPr>
          <p:nvPr>
            <p:ph type="subTitle" idx="1"/>
          </p:nvPr>
        </p:nvSpPr>
        <p:spPr>
          <a:xfrm>
            <a:off x="2436625" y="3034625"/>
            <a:ext cx="2877900" cy="68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715113" y="338975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29" y="0"/>
                </a:moveTo>
                <a:lnTo>
                  <a:pt x="7647" y="3926"/>
                </a:lnTo>
                <a:lnTo>
                  <a:pt x="7510" y="7144"/>
                </a:lnTo>
                <a:lnTo>
                  <a:pt x="6825" y="6642"/>
                </a:lnTo>
                <a:lnTo>
                  <a:pt x="5592" y="5706"/>
                </a:lnTo>
                <a:lnTo>
                  <a:pt x="6597" y="6893"/>
                </a:lnTo>
                <a:lnTo>
                  <a:pt x="7099" y="7510"/>
                </a:lnTo>
                <a:lnTo>
                  <a:pt x="3926" y="7647"/>
                </a:lnTo>
                <a:lnTo>
                  <a:pt x="0" y="7829"/>
                </a:lnTo>
                <a:lnTo>
                  <a:pt x="3926" y="8012"/>
                </a:lnTo>
                <a:lnTo>
                  <a:pt x="7145" y="8172"/>
                </a:lnTo>
                <a:lnTo>
                  <a:pt x="6620" y="8833"/>
                </a:lnTo>
                <a:lnTo>
                  <a:pt x="5684" y="10066"/>
                </a:lnTo>
                <a:lnTo>
                  <a:pt x="6893" y="9085"/>
                </a:lnTo>
                <a:lnTo>
                  <a:pt x="7510" y="8560"/>
                </a:lnTo>
                <a:lnTo>
                  <a:pt x="7647" y="11755"/>
                </a:lnTo>
                <a:lnTo>
                  <a:pt x="7829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3" y="10020"/>
                </a:lnTo>
                <a:lnTo>
                  <a:pt x="9062" y="8811"/>
                </a:lnTo>
                <a:lnTo>
                  <a:pt x="8560" y="8172"/>
                </a:lnTo>
                <a:lnTo>
                  <a:pt x="11755" y="8012"/>
                </a:lnTo>
                <a:lnTo>
                  <a:pt x="15681" y="7829"/>
                </a:lnTo>
                <a:lnTo>
                  <a:pt x="11755" y="7647"/>
                </a:lnTo>
                <a:lnTo>
                  <a:pt x="8537" y="7510"/>
                </a:lnTo>
                <a:lnTo>
                  <a:pt x="9062" y="6848"/>
                </a:lnTo>
                <a:lnTo>
                  <a:pt x="10020" y="5615"/>
                </a:lnTo>
                <a:lnTo>
                  <a:pt x="8788" y="6597"/>
                </a:lnTo>
                <a:lnTo>
                  <a:pt x="8172" y="7122"/>
                </a:lnTo>
                <a:lnTo>
                  <a:pt x="8012" y="3926"/>
                </a:lnTo>
                <a:lnTo>
                  <a:pt x="782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09288" y="-823425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flipH="1">
            <a:off x="-197073" y="3582650"/>
            <a:ext cx="1410490" cy="3169669"/>
          </a:xfrm>
          <a:custGeom>
            <a:avLst/>
            <a:gdLst/>
            <a:ahLst/>
            <a:cxnLst/>
            <a:rect l="l" t="t" r="r" b="b"/>
            <a:pathLst>
              <a:path w="90663" h="203739" fill="none" extrusionOk="0">
                <a:moveTo>
                  <a:pt x="90662" y="203739"/>
                </a:moveTo>
                <a:lnTo>
                  <a:pt x="90662" y="45332"/>
                </a:lnTo>
                <a:cubicBezTo>
                  <a:pt x="90662" y="20292"/>
                  <a:pt x="70371" y="1"/>
                  <a:pt x="45331" y="1"/>
                </a:cubicBezTo>
                <a:lnTo>
                  <a:pt x="45331" y="1"/>
                </a:lnTo>
                <a:cubicBezTo>
                  <a:pt x="20292" y="1"/>
                  <a:pt x="0" y="20292"/>
                  <a:pt x="0" y="45332"/>
                </a:cubicBezTo>
                <a:lnTo>
                  <a:pt x="0" y="203739"/>
                </a:ln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flipH="1">
            <a:off x="-1851950" y="-3093975"/>
            <a:ext cx="4579900" cy="4579900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>
            <a:spLocks noGrp="1"/>
          </p:cNvSpPr>
          <p:nvPr>
            <p:ph type="pic" idx="3"/>
          </p:nvPr>
        </p:nvSpPr>
        <p:spPr>
          <a:xfrm flipH="1">
            <a:off x="5289200" y="-750"/>
            <a:ext cx="51450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5"/>
          <p:cNvPicPr preferRelativeResize="0"/>
          <p:nvPr/>
        </p:nvPicPr>
        <p:blipFill rotWithShape="1">
          <a:blip r:embed="rId2">
            <a:alphaModFix amt="60000"/>
          </a:blip>
          <a:srcRect t="8842" b="1345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1419825" y="2441575"/>
            <a:ext cx="26496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2"/>
          </p:nvPr>
        </p:nvSpPr>
        <p:spPr>
          <a:xfrm>
            <a:off x="5074588" y="2441575"/>
            <a:ext cx="2649600" cy="52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3"/>
          </p:nvPr>
        </p:nvSpPr>
        <p:spPr>
          <a:xfrm>
            <a:off x="1419825" y="2902876"/>
            <a:ext cx="2649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4"/>
          </p:nvPr>
        </p:nvSpPr>
        <p:spPr>
          <a:xfrm>
            <a:off x="5074588" y="2902876"/>
            <a:ext cx="26496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>
            <a:off x="719988" y="4786825"/>
            <a:ext cx="962125" cy="126700"/>
            <a:chOff x="4505263" y="4786825"/>
            <a:chExt cx="962125" cy="126700"/>
          </a:xfrm>
        </p:grpSpPr>
        <p:sp>
          <p:nvSpPr>
            <p:cNvPr id="150" name="Google Shape;150;p5"/>
            <p:cNvSpPr/>
            <p:nvPr/>
          </p:nvSpPr>
          <p:spPr>
            <a:xfrm>
              <a:off x="4505263" y="4786825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4602863" y="4786825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470043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479801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48955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4993163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509073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5188313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285888" y="4786825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5383488" y="4786825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5"/>
          <p:cNvSpPr/>
          <p:nvPr/>
        </p:nvSpPr>
        <p:spPr>
          <a:xfrm flipH="1">
            <a:off x="381195" y="592161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5"/>
          <p:cNvGrpSpPr/>
          <p:nvPr/>
        </p:nvGrpSpPr>
        <p:grpSpPr>
          <a:xfrm>
            <a:off x="662596" y="487711"/>
            <a:ext cx="105025" cy="104450"/>
            <a:chOff x="7375840" y="1554375"/>
            <a:chExt cx="105025" cy="104450"/>
          </a:xfrm>
        </p:grpSpPr>
        <p:sp>
          <p:nvSpPr>
            <p:cNvPr id="162" name="Google Shape;162;p5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5"/>
          <p:cNvGrpSpPr/>
          <p:nvPr/>
        </p:nvGrpSpPr>
        <p:grpSpPr>
          <a:xfrm rot="5400000">
            <a:off x="-412861" y="2948882"/>
            <a:ext cx="1309050" cy="483350"/>
            <a:chOff x="715100" y="293325"/>
            <a:chExt cx="1309050" cy="483350"/>
          </a:xfrm>
        </p:grpSpPr>
        <p:grpSp>
          <p:nvGrpSpPr>
            <p:cNvPr id="167" name="Google Shape;167;p5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" name="Google Shape;203;p5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5"/>
          <p:cNvGrpSpPr/>
          <p:nvPr/>
        </p:nvGrpSpPr>
        <p:grpSpPr>
          <a:xfrm>
            <a:off x="5719450" y="4654125"/>
            <a:ext cx="1359900" cy="392100"/>
            <a:chOff x="5382550" y="4676875"/>
            <a:chExt cx="1359900" cy="392100"/>
          </a:xfrm>
        </p:grpSpPr>
        <p:sp>
          <p:nvSpPr>
            <p:cNvPr id="205" name="Google Shape;205;p5"/>
            <p:cNvSpPr/>
            <p:nvPr/>
          </p:nvSpPr>
          <p:spPr>
            <a:xfrm flipH="1">
              <a:off x="53825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 flipH="1">
              <a:off x="557611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 flipH="1">
              <a:off x="576967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 flipH="1">
              <a:off x="596323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 flipH="1">
              <a:off x="615679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 flipH="1">
              <a:off x="6350350" y="4676875"/>
              <a:ext cx="392100" cy="39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5"/>
          <p:cNvSpPr/>
          <p:nvPr/>
        </p:nvSpPr>
        <p:spPr>
          <a:xfrm>
            <a:off x="8790554" y="-142887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8594829" y="44161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7"/>
          <p:cNvPicPr preferRelativeResize="0"/>
          <p:nvPr/>
        </p:nvPicPr>
        <p:blipFill rotWithShape="1">
          <a:blip r:embed="rId2">
            <a:alphaModFix amt="60000"/>
          </a:blip>
          <a:srcRect t="11357" b="11008"/>
          <a:stretch/>
        </p:blipFill>
        <p:spPr>
          <a:xfrm rot="10800000">
            <a:off x="3" y="-8261"/>
            <a:ext cx="9143997" cy="5160024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7"/>
          <p:cNvSpPr>
            <a:spLocks noGrp="1"/>
          </p:cNvSpPr>
          <p:nvPr>
            <p:ph type="pic" idx="2"/>
          </p:nvPr>
        </p:nvSpPr>
        <p:spPr>
          <a:xfrm>
            <a:off x="5289200" y="-750"/>
            <a:ext cx="51450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  <p:sp>
        <p:nvSpPr>
          <p:cNvPr id="267" name="Google Shape;26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7"/>
          <p:cNvSpPr txBox="1">
            <a:spLocks noGrp="1"/>
          </p:cNvSpPr>
          <p:nvPr>
            <p:ph type="body" idx="1"/>
          </p:nvPr>
        </p:nvSpPr>
        <p:spPr>
          <a:xfrm>
            <a:off x="809550" y="1579050"/>
            <a:ext cx="4657500" cy="198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Char char="●"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Didact Gothic"/>
              <a:buChar char="●"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Didact Gothic"/>
              <a:buChar char="●"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9" name="Google Shape;269;p7"/>
          <p:cNvSpPr/>
          <p:nvPr/>
        </p:nvSpPr>
        <p:spPr>
          <a:xfrm rot="-5400000">
            <a:off x="8244920" y="4654138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7"/>
          <p:cNvSpPr/>
          <p:nvPr/>
        </p:nvSpPr>
        <p:spPr>
          <a:xfrm rot="-5400000">
            <a:off x="6063395" y="2472913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7"/>
          <p:cNvSpPr/>
          <p:nvPr/>
        </p:nvSpPr>
        <p:spPr>
          <a:xfrm flipH="1">
            <a:off x="381195" y="592161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7"/>
          <p:cNvGrpSpPr/>
          <p:nvPr/>
        </p:nvGrpSpPr>
        <p:grpSpPr>
          <a:xfrm>
            <a:off x="662596" y="487711"/>
            <a:ext cx="105025" cy="104450"/>
            <a:chOff x="7375840" y="1554375"/>
            <a:chExt cx="105025" cy="104450"/>
          </a:xfrm>
        </p:grpSpPr>
        <p:sp>
          <p:nvSpPr>
            <p:cNvPr id="273" name="Google Shape;273;p7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8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 rot="10800000" flipH="1">
            <a:off x="0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3522175" y="1307100"/>
            <a:ext cx="4906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80" name="Google Shape;280;p8"/>
          <p:cNvSpPr/>
          <p:nvPr/>
        </p:nvSpPr>
        <p:spPr>
          <a:xfrm rot="-5400000" flipH="1">
            <a:off x="4155009" y="47172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8"/>
          <p:cNvSpPr/>
          <p:nvPr/>
        </p:nvSpPr>
        <p:spPr>
          <a:xfrm rot="-5400000" flipH="1">
            <a:off x="6562528" y="2709748"/>
            <a:ext cx="25" cy="4406528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" name="Google Shape;282;p8"/>
          <p:cNvGrpSpPr/>
          <p:nvPr/>
        </p:nvGrpSpPr>
        <p:grpSpPr>
          <a:xfrm flipH="1">
            <a:off x="8942165" y="120729"/>
            <a:ext cx="105025" cy="104450"/>
            <a:chOff x="7375840" y="1554375"/>
            <a:chExt cx="105025" cy="104450"/>
          </a:xfrm>
        </p:grpSpPr>
        <p:sp>
          <p:nvSpPr>
            <p:cNvPr id="283" name="Google Shape;283;p8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8"/>
          <p:cNvSpPr/>
          <p:nvPr/>
        </p:nvSpPr>
        <p:spPr>
          <a:xfrm flipH="1">
            <a:off x="8552572" y="225179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8"/>
          <p:cNvGrpSpPr/>
          <p:nvPr/>
        </p:nvGrpSpPr>
        <p:grpSpPr>
          <a:xfrm flipH="1">
            <a:off x="5724297" y="-190025"/>
            <a:ext cx="1309050" cy="483350"/>
            <a:chOff x="715100" y="293325"/>
            <a:chExt cx="1309050" cy="483350"/>
          </a:xfrm>
        </p:grpSpPr>
        <p:grpSp>
          <p:nvGrpSpPr>
            <p:cNvPr id="289" name="Google Shape;289;p8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290" name="Google Shape;290;p8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" name="Google Shape;325;p8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Google Shape;326;p8"/>
          <p:cNvSpPr>
            <a:spLocks noGrp="1"/>
          </p:cNvSpPr>
          <p:nvPr>
            <p:ph type="pic" idx="2"/>
          </p:nvPr>
        </p:nvSpPr>
        <p:spPr>
          <a:xfrm flipH="1">
            <a:off x="-1289800" y="-750"/>
            <a:ext cx="5145000" cy="5145000"/>
          </a:xfrm>
          <a:prstGeom prst="trapezoid">
            <a:avLst>
              <a:gd name="adj" fmla="val 1585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9"/>
          <p:cNvPicPr preferRelativeResize="0"/>
          <p:nvPr/>
        </p:nvPicPr>
        <p:blipFill rotWithShape="1">
          <a:blip r:embed="rId2">
            <a:alphaModFix amt="60000"/>
          </a:blip>
          <a:srcRect t="11150" b="1114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9"/>
          <p:cNvSpPr txBox="1">
            <a:spLocks noGrp="1"/>
          </p:cNvSpPr>
          <p:nvPr>
            <p:ph type="subTitle" idx="1"/>
          </p:nvPr>
        </p:nvSpPr>
        <p:spPr>
          <a:xfrm>
            <a:off x="930000" y="1597775"/>
            <a:ext cx="3642000" cy="216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30" name="Google Shape;330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Chonburi"/>
              <a:buNone/>
              <a:defRPr sz="3000">
                <a:latin typeface="Chonburi"/>
                <a:ea typeface="Chonburi"/>
                <a:cs typeface="Chonburi"/>
                <a:sym typeface="Chonburi"/>
              </a:defRPr>
            </a:lvl9pPr>
          </a:lstStyle>
          <a:p>
            <a:endParaRPr/>
          </a:p>
        </p:txBody>
      </p:sp>
      <p:sp>
        <p:nvSpPr>
          <p:cNvPr id="331" name="Google Shape;331;p9"/>
          <p:cNvSpPr txBox="1">
            <a:spLocks noGrp="1"/>
          </p:cNvSpPr>
          <p:nvPr>
            <p:ph type="subTitle" idx="2"/>
          </p:nvPr>
        </p:nvSpPr>
        <p:spPr>
          <a:xfrm>
            <a:off x="4572001" y="1597775"/>
            <a:ext cx="3642000" cy="216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32" name="Google Shape;332;p9"/>
          <p:cNvSpPr/>
          <p:nvPr/>
        </p:nvSpPr>
        <p:spPr>
          <a:xfrm rot="5400000">
            <a:off x="530854" y="4654138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9"/>
          <p:cNvSpPr/>
          <p:nvPr/>
        </p:nvSpPr>
        <p:spPr>
          <a:xfrm rot="5400000">
            <a:off x="3104404" y="24723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9"/>
          <p:cNvSpPr/>
          <p:nvPr/>
        </p:nvSpPr>
        <p:spPr>
          <a:xfrm flipH="1">
            <a:off x="8799716" y="0"/>
            <a:ext cx="25" cy="376649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9"/>
          <p:cNvGrpSpPr/>
          <p:nvPr/>
        </p:nvGrpSpPr>
        <p:grpSpPr>
          <a:xfrm flipH="1">
            <a:off x="8550808" y="1823368"/>
            <a:ext cx="105025" cy="104450"/>
            <a:chOff x="7375840" y="1554375"/>
            <a:chExt cx="105025" cy="104450"/>
          </a:xfrm>
        </p:grpSpPr>
        <p:sp>
          <p:nvSpPr>
            <p:cNvPr id="336" name="Google Shape;336;p9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9"/>
          <p:cNvSpPr/>
          <p:nvPr/>
        </p:nvSpPr>
        <p:spPr>
          <a:xfrm flipH="1">
            <a:off x="8671626" y="2261043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9"/>
          <p:cNvGrpSpPr/>
          <p:nvPr/>
        </p:nvGrpSpPr>
        <p:grpSpPr>
          <a:xfrm rot="-5400000" flipH="1">
            <a:off x="-412848" y="2870675"/>
            <a:ext cx="1309050" cy="483350"/>
            <a:chOff x="715100" y="293325"/>
            <a:chExt cx="1309050" cy="483350"/>
          </a:xfrm>
        </p:grpSpPr>
        <p:grpSp>
          <p:nvGrpSpPr>
            <p:cNvPr id="342" name="Google Shape;342;p9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343" name="Google Shape;343;p9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" name="Google Shape;378;p9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9"/>
          <p:cNvGrpSpPr/>
          <p:nvPr/>
        </p:nvGrpSpPr>
        <p:grpSpPr>
          <a:xfrm>
            <a:off x="7458200" y="157525"/>
            <a:ext cx="962125" cy="126700"/>
            <a:chOff x="809875" y="4940000"/>
            <a:chExt cx="962125" cy="126700"/>
          </a:xfrm>
        </p:grpSpPr>
        <p:sp>
          <p:nvSpPr>
            <p:cNvPr id="380" name="Google Shape;380;p9"/>
            <p:cNvSpPr/>
            <p:nvPr/>
          </p:nvSpPr>
          <p:spPr>
            <a:xfrm>
              <a:off x="809875" y="4940000"/>
              <a:ext cx="84500" cy="126700"/>
            </a:xfrm>
            <a:custGeom>
              <a:avLst/>
              <a:gdLst/>
              <a:ahLst/>
              <a:cxnLst/>
              <a:rect l="l" t="t" r="r" b="b"/>
              <a:pathLst>
                <a:path w="3380" h="5068" fill="none" extrusionOk="0">
                  <a:moveTo>
                    <a:pt x="3379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907475" y="4940000"/>
              <a:ext cx="84475" cy="126700"/>
            </a:xfrm>
            <a:custGeom>
              <a:avLst/>
              <a:gdLst/>
              <a:ahLst/>
              <a:cxnLst/>
              <a:rect l="l" t="t" r="r" b="b"/>
              <a:pathLst>
                <a:path w="3379" h="5068" fill="none" extrusionOk="0">
                  <a:moveTo>
                    <a:pt x="3378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1005050" y="4940000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1102625" y="4940000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1200200" y="4940000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1297775" y="4940000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1395350" y="4940000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1492925" y="4940000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1590500" y="4940000"/>
              <a:ext cx="83925" cy="126700"/>
            </a:xfrm>
            <a:custGeom>
              <a:avLst/>
              <a:gdLst/>
              <a:ahLst/>
              <a:cxnLst/>
              <a:rect l="l" t="t" r="r" b="b"/>
              <a:pathLst>
                <a:path w="3357" h="5068" fill="none" extrusionOk="0">
                  <a:moveTo>
                    <a:pt x="3356" y="1"/>
                  </a:moveTo>
                  <a:lnTo>
                    <a:pt x="1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1688100" y="4940000"/>
              <a:ext cx="83900" cy="126700"/>
            </a:xfrm>
            <a:custGeom>
              <a:avLst/>
              <a:gdLst/>
              <a:ahLst/>
              <a:cxnLst/>
              <a:rect l="l" t="t" r="r" b="b"/>
              <a:pathLst>
                <a:path w="3356" h="5068" fill="none" extrusionOk="0">
                  <a:moveTo>
                    <a:pt x="3355" y="1"/>
                  </a:moveTo>
                  <a:lnTo>
                    <a:pt x="0" y="50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10"/>
          <p:cNvSpPr txBox="1">
            <a:spLocks noGrp="1"/>
          </p:cNvSpPr>
          <p:nvPr>
            <p:ph type="title"/>
          </p:nvPr>
        </p:nvSpPr>
        <p:spPr>
          <a:xfrm>
            <a:off x="720000" y="3822950"/>
            <a:ext cx="7704000" cy="794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3"/>
          <p:cNvPicPr preferRelativeResize="0"/>
          <p:nvPr/>
        </p:nvPicPr>
        <p:blipFill rotWithShape="1">
          <a:blip r:embed="rId2">
            <a:alphaModFix amt="60000"/>
          </a:blip>
          <a:srcRect t="11149" b="11149"/>
          <a:stretch/>
        </p:blipFill>
        <p:spPr>
          <a:xfrm rot="10800000">
            <a:off x="3" y="-1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3"/>
          <p:cNvSpPr txBox="1">
            <a:spLocks noGrp="1"/>
          </p:cNvSpPr>
          <p:nvPr>
            <p:ph type="title" hasCustomPrompt="1"/>
          </p:nvPr>
        </p:nvSpPr>
        <p:spPr>
          <a:xfrm>
            <a:off x="1192150" y="1992575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1"/>
          </p:nvPr>
        </p:nvSpPr>
        <p:spPr>
          <a:xfrm>
            <a:off x="2070600" y="2066773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3"/>
          </p:nvPr>
        </p:nvSpPr>
        <p:spPr>
          <a:xfrm>
            <a:off x="2065700" y="172465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4" hasCustomPrompt="1"/>
          </p:nvPr>
        </p:nvSpPr>
        <p:spPr>
          <a:xfrm>
            <a:off x="1192150" y="3207875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3" name="Google Shape;453;p13"/>
          <p:cNvSpPr txBox="1">
            <a:spLocks noGrp="1"/>
          </p:cNvSpPr>
          <p:nvPr>
            <p:ph type="subTitle" idx="5"/>
          </p:nvPr>
        </p:nvSpPr>
        <p:spPr>
          <a:xfrm>
            <a:off x="2070600" y="3282073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6"/>
          </p:nvPr>
        </p:nvSpPr>
        <p:spPr>
          <a:xfrm>
            <a:off x="2065700" y="293995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7" hasCustomPrompt="1"/>
          </p:nvPr>
        </p:nvSpPr>
        <p:spPr>
          <a:xfrm>
            <a:off x="4779650" y="3207875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6" name="Google Shape;456;p13"/>
          <p:cNvSpPr txBox="1">
            <a:spLocks noGrp="1"/>
          </p:cNvSpPr>
          <p:nvPr>
            <p:ph type="subTitle" idx="8"/>
          </p:nvPr>
        </p:nvSpPr>
        <p:spPr>
          <a:xfrm>
            <a:off x="5658100" y="3282073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9"/>
          </p:nvPr>
        </p:nvSpPr>
        <p:spPr>
          <a:xfrm>
            <a:off x="5653200" y="293995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13" hasCustomPrompt="1"/>
          </p:nvPr>
        </p:nvSpPr>
        <p:spPr>
          <a:xfrm>
            <a:off x="4779650" y="1992575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9" name="Google Shape;459;p13"/>
          <p:cNvSpPr txBox="1">
            <a:spLocks noGrp="1"/>
          </p:cNvSpPr>
          <p:nvPr>
            <p:ph type="subTitle" idx="14"/>
          </p:nvPr>
        </p:nvSpPr>
        <p:spPr>
          <a:xfrm>
            <a:off x="5658100" y="2066773"/>
            <a:ext cx="2336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13"/>
          <p:cNvSpPr txBox="1">
            <a:spLocks noGrp="1"/>
          </p:cNvSpPr>
          <p:nvPr>
            <p:ph type="subTitle" idx="15"/>
          </p:nvPr>
        </p:nvSpPr>
        <p:spPr>
          <a:xfrm>
            <a:off x="5653200" y="172465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1" name="Google Shape;461;p13"/>
          <p:cNvSpPr/>
          <p:nvPr/>
        </p:nvSpPr>
        <p:spPr>
          <a:xfrm rot="-5400000" flipH="1">
            <a:off x="8233237" y="4654138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3"/>
          <p:cNvSpPr/>
          <p:nvPr/>
        </p:nvSpPr>
        <p:spPr>
          <a:xfrm rot="-5400000" flipH="1">
            <a:off x="6051712" y="24723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" name="Google Shape;463;p13"/>
          <p:cNvGrpSpPr/>
          <p:nvPr/>
        </p:nvGrpSpPr>
        <p:grpSpPr>
          <a:xfrm rot="5400000">
            <a:off x="8247789" y="2870675"/>
            <a:ext cx="1309050" cy="483350"/>
            <a:chOff x="715100" y="293325"/>
            <a:chExt cx="1309050" cy="483350"/>
          </a:xfrm>
        </p:grpSpPr>
        <p:grpSp>
          <p:nvGrpSpPr>
            <p:cNvPr id="464" name="Google Shape;464;p13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465" name="Google Shape;465;p13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3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3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3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3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3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3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0" name="Google Shape;500;p13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13"/>
          <p:cNvSpPr/>
          <p:nvPr/>
        </p:nvSpPr>
        <p:spPr>
          <a:xfrm>
            <a:off x="356400" y="0"/>
            <a:ext cx="25" cy="376649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13"/>
          <p:cNvGrpSpPr/>
          <p:nvPr/>
        </p:nvGrpSpPr>
        <p:grpSpPr>
          <a:xfrm>
            <a:off x="500308" y="1823368"/>
            <a:ext cx="105025" cy="104450"/>
            <a:chOff x="7375840" y="1554375"/>
            <a:chExt cx="105025" cy="104450"/>
          </a:xfrm>
        </p:grpSpPr>
        <p:sp>
          <p:nvSpPr>
            <p:cNvPr id="503" name="Google Shape;503;p13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7" name="Google Shape;507;p13"/>
          <p:cNvSpPr/>
          <p:nvPr/>
        </p:nvSpPr>
        <p:spPr>
          <a:xfrm>
            <a:off x="230565" y="2261043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ic Slab"/>
              <a:buNone/>
              <a:defRPr sz="3500" b="1">
                <a:solidFill>
                  <a:schemeClr val="lt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5" r:id="rId13"/>
    <p:sldLayoutId id="2147483670" r:id="rId14"/>
    <p:sldLayoutId id="2147483672" r:id="rId15"/>
    <p:sldLayoutId id="2147483673" r:id="rId16"/>
    <p:sldLayoutId id="2147483677" r:id="rId17"/>
    <p:sldLayoutId id="2147483678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2" name="Google Shape;1502;p36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13706" b="13706"/>
          <a:stretch/>
        </p:blipFill>
        <p:spPr>
          <a:xfrm>
            <a:off x="5618589" y="-1500"/>
            <a:ext cx="4725300" cy="5145000"/>
          </a:xfrm>
          <a:prstGeom prst="trapezoid">
            <a:avLst>
              <a:gd name="adj" fmla="val 25000"/>
            </a:avLst>
          </a:prstGeom>
        </p:spPr>
      </p:pic>
      <p:sp>
        <p:nvSpPr>
          <p:cNvPr id="1503" name="Google Shape;1503;p36"/>
          <p:cNvSpPr txBox="1">
            <a:spLocks noGrp="1"/>
          </p:cNvSpPr>
          <p:nvPr>
            <p:ph type="ctrTitle"/>
          </p:nvPr>
        </p:nvSpPr>
        <p:spPr>
          <a:xfrm>
            <a:off x="376433" y="1289247"/>
            <a:ext cx="6758143" cy="21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>
                <a:solidFill>
                  <a:schemeClr val="dk1"/>
                </a:solidFill>
              </a:rPr>
              <a:t>Automatic Modulation  </a:t>
            </a:r>
            <a:r>
              <a:rPr lang="en" sz="8100" dirty="0"/>
              <a:t>Classification</a:t>
            </a:r>
            <a:r>
              <a:rPr lang="en" sz="7600" dirty="0"/>
              <a:t> </a:t>
            </a:r>
            <a:endParaRPr sz="7600" dirty="0"/>
          </a:p>
        </p:txBody>
      </p:sp>
      <p:sp>
        <p:nvSpPr>
          <p:cNvPr id="1504" name="Google Shape;1504;p36"/>
          <p:cNvSpPr txBox="1">
            <a:spLocks noGrp="1"/>
          </p:cNvSpPr>
          <p:nvPr>
            <p:ph type="subTitle" idx="1"/>
          </p:nvPr>
        </p:nvSpPr>
        <p:spPr>
          <a:xfrm>
            <a:off x="715100" y="3351027"/>
            <a:ext cx="52125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AA1505 - M.T.Ahamed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AA1394 – W.K.V.Lowe </a:t>
            </a:r>
            <a:endParaRPr dirty="0"/>
          </a:p>
        </p:txBody>
      </p:sp>
      <p:sp>
        <p:nvSpPr>
          <p:cNvPr id="1505" name="Google Shape;1505;p36"/>
          <p:cNvSpPr/>
          <p:nvPr/>
        </p:nvSpPr>
        <p:spPr>
          <a:xfrm>
            <a:off x="7899661" y="4608511"/>
            <a:ext cx="1612583" cy="1612583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36"/>
          <p:cNvSpPr/>
          <p:nvPr/>
        </p:nvSpPr>
        <p:spPr>
          <a:xfrm>
            <a:off x="6416053" y="-3093975"/>
            <a:ext cx="4579900" cy="4579900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43"/>
          <p:cNvSpPr txBox="1">
            <a:spLocks noGrp="1"/>
          </p:cNvSpPr>
          <p:nvPr>
            <p:ph type="title" idx="4294967295"/>
          </p:nvPr>
        </p:nvSpPr>
        <p:spPr>
          <a:xfrm>
            <a:off x="7041" y="9646"/>
            <a:ext cx="4909457" cy="5483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Architecture of the Project</a:t>
            </a:r>
            <a:endParaRPr sz="2800" dirty="0"/>
          </a:p>
        </p:txBody>
      </p:sp>
      <p:sp>
        <p:nvSpPr>
          <p:cNvPr id="1726" name="Google Shape;1726;p43"/>
          <p:cNvSpPr txBox="1">
            <a:spLocks noGrp="1"/>
          </p:cNvSpPr>
          <p:nvPr>
            <p:ph type="subTitle" idx="4294967295"/>
          </p:nvPr>
        </p:nvSpPr>
        <p:spPr>
          <a:xfrm>
            <a:off x="-60292" y="3550543"/>
            <a:ext cx="1465917" cy="3075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Algorithm</a:t>
            </a:r>
            <a:endParaRPr sz="2400" b="1" dirty="0"/>
          </a:p>
        </p:txBody>
      </p:sp>
      <p:sp>
        <p:nvSpPr>
          <p:cNvPr id="1730" name="Google Shape;1730;p43"/>
          <p:cNvSpPr/>
          <p:nvPr/>
        </p:nvSpPr>
        <p:spPr>
          <a:xfrm>
            <a:off x="329616" y="2571750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5" name="Google Shape;1735;p43"/>
          <p:cNvGrpSpPr/>
          <p:nvPr/>
        </p:nvGrpSpPr>
        <p:grpSpPr>
          <a:xfrm>
            <a:off x="503082" y="2745168"/>
            <a:ext cx="339200" cy="339271"/>
            <a:chOff x="5049725" y="2027900"/>
            <a:chExt cx="481750" cy="481850"/>
          </a:xfrm>
        </p:grpSpPr>
        <p:sp>
          <p:nvSpPr>
            <p:cNvPr id="1736" name="Google Shape;1736;p43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37" name="Google Shape;1737;p43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38" name="Google Shape;1738;p43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39" name="Google Shape;1739;p43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0" name="Google Shape;1740;p43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1" name="Google Shape;1741;p43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2" name="Google Shape;1742;p43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3" name="Google Shape;1743;p43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47C6D9E-B981-417C-A1A8-FC44FB9DA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344" y="644728"/>
            <a:ext cx="7714550" cy="4452570"/>
          </a:xfrm>
          <a:prstGeom prst="rect">
            <a:avLst/>
          </a:prstGeom>
          <a:ln w="2857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4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4649267" cy="558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Architecture of the Project</a:t>
            </a:r>
            <a:endParaRPr sz="2800" dirty="0"/>
          </a:p>
        </p:txBody>
      </p:sp>
      <p:sp>
        <p:nvSpPr>
          <p:cNvPr id="1726" name="Google Shape;1726;p43"/>
          <p:cNvSpPr txBox="1">
            <a:spLocks noGrp="1"/>
          </p:cNvSpPr>
          <p:nvPr>
            <p:ph type="subTitle" idx="4294967295"/>
          </p:nvPr>
        </p:nvSpPr>
        <p:spPr>
          <a:xfrm>
            <a:off x="1064080" y="897657"/>
            <a:ext cx="1506538" cy="527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Hardware</a:t>
            </a:r>
            <a:endParaRPr sz="2400" b="1" dirty="0"/>
          </a:p>
        </p:txBody>
      </p:sp>
      <p:sp>
        <p:nvSpPr>
          <p:cNvPr id="1730" name="Google Shape;1730;p43"/>
          <p:cNvSpPr/>
          <p:nvPr/>
        </p:nvSpPr>
        <p:spPr>
          <a:xfrm>
            <a:off x="300750" y="814129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" name="Google Shape;1732;p43"/>
          <p:cNvGrpSpPr/>
          <p:nvPr/>
        </p:nvGrpSpPr>
        <p:grpSpPr>
          <a:xfrm>
            <a:off x="465066" y="973179"/>
            <a:ext cx="357468" cy="356497"/>
            <a:chOff x="-31455100" y="3909350"/>
            <a:chExt cx="294600" cy="293800"/>
          </a:xfrm>
        </p:grpSpPr>
        <p:sp>
          <p:nvSpPr>
            <p:cNvPr id="1733" name="Google Shape;1733;p43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3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DE3989E-D7D0-4F81-A734-27ADD6EB5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37" y="1745971"/>
            <a:ext cx="8457144" cy="25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23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4" name="Google Shape;2244;p65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t="17462" b="17462"/>
          <a:stretch/>
        </p:blipFill>
        <p:spPr>
          <a:xfrm flipH="1">
            <a:off x="5289200" y="-725"/>
            <a:ext cx="5270700" cy="5145000"/>
          </a:xfrm>
          <a:prstGeom prst="trapezoid">
            <a:avLst>
              <a:gd name="adj" fmla="val 24876"/>
            </a:avLst>
          </a:prstGeom>
        </p:spPr>
      </p:pic>
      <p:sp>
        <p:nvSpPr>
          <p:cNvPr id="2245" name="Google Shape;2245;p65"/>
          <p:cNvSpPr/>
          <p:nvPr/>
        </p:nvSpPr>
        <p:spPr>
          <a:xfrm>
            <a:off x="2817836" y="1186138"/>
            <a:ext cx="1073100" cy="1073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6" name="Google Shape;2246;p65"/>
          <p:cNvSpPr/>
          <p:nvPr/>
        </p:nvSpPr>
        <p:spPr>
          <a:xfrm rot="-5400000">
            <a:off x="8244920" y="44124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7" name="Google Shape;2247;p65"/>
          <p:cNvSpPr/>
          <p:nvPr/>
        </p:nvSpPr>
        <p:spPr>
          <a:xfrm rot="-5400000">
            <a:off x="6063395" y="22312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8" name="Google Shape;2248;p65"/>
          <p:cNvGrpSpPr/>
          <p:nvPr/>
        </p:nvGrpSpPr>
        <p:grpSpPr>
          <a:xfrm rot="5400000">
            <a:off x="8131139" y="624782"/>
            <a:ext cx="1309050" cy="483350"/>
            <a:chOff x="715100" y="293325"/>
            <a:chExt cx="1309050" cy="483350"/>
          </a:xfrm>
        </p:grpSpPr>
        <p:grpSp>
          <p:nvGrpSpPr>
            <p:cNvPr id="2249" name="Google Shape;2249;p65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2250" name="Google Shape;2250;p65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65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65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65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65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65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65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65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65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65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65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65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65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65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65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65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65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65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65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65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65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65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65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65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65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65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65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65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65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65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65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65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65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65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65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5" name="Google Shape;2285;p65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65"/>
          <p:cNvSpPr txBox="1">
            <a:spLocks noGrp="1"/>
          </p:cNvSpPr>
          <p:nvPr>
            <p:ph type="title"/>
          </p:nvPr>
        </p:nvSpPr>
        <p:spPr>
          <a:xfrm>
            <a:off x="1754850" y="2328325"/>
            <a:ext cx="4566928" cy="9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Implementation</a:t>
            </a:r>
          </a:p>
        </p:txBody>
      </p:sp>
      <p:sp>
        <p:nvSpPr>
          <p:cNvPr id="2287" name="Google Shape;2287;p65"/>
          <p:cNvSpPr txBox="1">
            <a:spLocks noGrp="1"/>
          </p:cNvSpPr>
          <p:nvPr>
            <p:ph type="title" idx="2"/>
          </p:nvPr>
        </p:nvSpPr>
        <p:spPr>
          <a:xfrm>
            <a:off x="2855936" y="1442488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44"/>
          <p:cNvSpPr txBox="1">
            <a:spLocks noGrp="1"/>
          </p:cNvSpPr>
          <p:nvPr>
            <p:ph type="title"/>
          </p:nvPr>
        </p:nvSpPr>
        <p:spPr>
          <a:xfrm>
            <a:off x="519289" y="-1"/>
            <a:ext cx="7904712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Progress level of CNN Machine Learning Technique</a:t>
            </a:r>
            <a:endParaRPr sz="2400" dirty="0"/>
          </a:p>
        </p:txBody>
      </p:sp>
      <p:sp>
        <p:nvSpPr>
          <p:cNvPr id="33" name="Google Shape;1749;p44">
            <a:extLst>
              <a:ext uri="{FF2B5EF4-FFF2-40B4-BE49-F238E27FC236}">
                <a16:creationId xmlns:a16="http://schemas.microsoft.com/office/drawing/2014/main" id="{A101A5F0-983A-44C1-BCE2-B87787105C41}"/>
              </a:ext>
            </a:extLst>
          </p:cNvPr>
          <p:cNvSpPr txBox="1">
            <a:spLocks/>
          </p:cNvSpPr>
          <p:nvPr/>
        </p:nvSpPr>
        <p:spPr>
          <a:xfrm>
            <a:off x="3058971" y="1512869"/>
            <a:ext cx="653578" cy="390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Train</a:t>
            </a:r>
            <a:endParaRPr lang="en-US" dirty="0"/>
          </a:p>
        </p:txBody>
      </p:sp>
      <p:sp>
        <p:nvSpPr>
          <p:cNvPr id="34" name="Google Shape;1753;p44">
            <a:extLst>
              <a:ext uri="{FF2B5EF4-FFF2-40B4-BE49-F238E27FC236}">
                <a16:creationId xmlns:a16="http://schemas.microsoft.com/office/drawing/2014/main" id="{9F8FCF43-B40E-422A-9830-F74C0082CA33}"/>
              </a:ext>
            </a:extLst>
          </p:cNvPr>
          <p:cNvSpPr txBox="1">
            <a:spLocks/>
          </p:cNvSpPr>
          <p:nvPr/>
        </p:nvSpPr>
        <p:spPr>
          <a:xfrm>
            <a:off x="4175174" y="1172273"/>
            <a:ext cx="680761" cy="357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Test</a:t>
            </a:r>
            <a:endParaRPr lang="en-US" dirty="0"/>
          </a:p>
        </p:txBody>
      </p:sp>
      <p:sp>
        <p:nvSpPr>
          <p:cNvPr id="35" name="Google Shape;1754;p44">
            <a:extLst>
              <a:ext uri="{FF2B5EF4-FFF2-40B4-BE49-F238E27FC236}">
                <a16:creationId xmlns:a16="http://schemas.microsoft.com/office/drawing/2014/main" id="{21D16574-C53B-42B5-9792-FDA15E11DAF8}"/>
              </a:ext>
            </a:extLst>
          </p:cNvPr>
          <p:cNvSpPr txBox="1">
            <a:spLocks/>
          </p:cNvSpPr>
          <p:nvPr/>
        </p:nvSpPr>
        <p:spPr>
          <a:xfrm>
            <a:off x="5260459" y="1474844"/>
            <a:ext cx="570289" cy="42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200" dirty="0"/>
              <a:t>Valid</a:t>
            </a:r>
            <a:endParaRPr lang="en-US" dirty="0"/>
          </a:p>
        </p:txBody>
      </p:sp>
      <p:sp>
        <p:nvSpPr>
          <p:cNvPr id="37" name="Google Shape;1756;p44">
            <a:extLst>
              <a:ext uri="{FF2B5EF4-FFF2-40B4-BE49-F238E27FC236}">
                <a16:creationId xmlns:a16="http://schemas.microsoft.com/office/drawing/2014/main" id="{3D3180A9-E181-446A-A72A-0DAD8C75D27F}"/>
              </a:ext>
            </a:extLst>
          </p:cNvPr>
          <p:cNvSpPr/>
          <p:nvPr/>
        </p:nvSpPr>
        <p:spPr>
          <a:xfrm>
            <a:off x="4312510" y="839991"/>
            <a:ext cx="410610" cy="380787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757;p44">
            <a:extLst>
              <a:ext uri="{FF2B5EF4-FFF2-40B4-BE49-F238E27FC236}">
                <a16:creationId xmlns:a16="http://schemas.microsoft.com/office/drawing/2014/main" id="{B8984D42-70BC-478C-BEB7-1FCB5A88AF5C}"/>
              </a:ext>
            </a:extLst>
          </p:cNvPr>
          <p:cNvSpPr/>
          <p:nvPr/>
        </p:nvSpPr>
        <p:spPr>
          <a:xfrm>
            <a:off x="5377651" y="1104950"/>
            <a:ext cx="366028" cy="421443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1758;p44">
            <a:extLst>
              <a:ext uri="{FF2B5EF4-FFF2-40B4-BE49-F238E27FC236}">
                <a16:creationId xmlns:a16="http://schemas.microsoft.com/office/drawing/2014/main" id="{DC1A632C-AAF0-48D1-999A-0F96E3D9715C}"/>
              </a:ext>
            </a:extLst>
          </p:cNvPr>
          <p:cNvGrpSpPr/>
          <p:nvPr/>
        </p:nvGrpSpPr>
        <p:grpSpPr>
          <a:xfrm>
            <a:off x="4387473" y="952024"/>
            <a:ext cx="234178" cy="190634"/>
            <a:chOff x="-19835275" y="3330250"/>
            <a:chExt cx="329250" cy="280625"/>
          </a:xfrm>
        </p:grpSpPr>
        <p:sp>
          <p:nvSpPr>
            <p:cNvPr id="40" name="Google Shape;1759;p44">
              <a:extLst>
                <a:ext uri="{FF2B5EF4-FFF2-40B4-BE49-F238E27FC236}">
                  <a16:creationId xmlns:a16="http://schemas.microsoft.com/office/drawing/2014/main" id="{2569B094-1D12-474D-91FA-909FBCC70432}"/>
                </a:ext>
              </a:extLst>
            </p:cNvPr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60;p44">
              <a:extLst>
                <a:ext uri="{FF2B5EF4-FFF2-40B4-BE49-F238E27FC236}">
                  <a16:creationId xmlns:a16="http://schemas.microsoft.com/office/drawing/2014/main" id="{5AF5F9CF-4944-42A0-A605-653D640FE35E}"/>
                </a:ext>
              </a:extLst>
            </p:cNvPr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61;p44">
              <a:extLst>
                <a:ext uri="{FF2B5EF4-FFF2-40B4-BE49-F238E27FC236}">
                  <a16:creationId xmlns:a16="http://schemas.microsoft.com/office/drawing/2014/main" id="{98A265F7-D933-44F4-AF89-CC3CF150A148}"/>
                </a:ext>
              </a:extLst>
            </p:cNvPr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1762;p44">
            <a:extLst>
              <a:ext uri="{FF2B5EF4-FFF2-40B4-BE49-F238E27FC236}">
                <a16:creationId xmlns:a16="http://schemas.microsoft.com/office/drawing/2014/main" id="{DC35091E-1C68-499F-99FA-DE324E9A5AAA}"/>
              </a:ext>
            </a:extLst>
          </p:cNvPr>
          <p:cNvSpPr/>
          <p:nvPr/>
        </p:nvSpPr>
        <p:spPr>
          <a:xfrm>
            <a:off x="5424214" y="1235636"/>
            <a:ext cx="232623" cy="197967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" name="Google Shape;1789;p36">
            <a:extLst>
              <a:ext uri="{FF2B5EF4-FFF2-40B4-BE49-F238E27FC236}">
                <a16:creationId xmlns:a16="http://schemas.microsoft.com/office/drawing/2014/main" id="{709AF313-3993-45EB-A1E0-36F8C008E827}"/>
              </a:ext>
            </a:extLst>
          </p:cNvPr>
          <p:cNvGrpSpPr/>
          <p:nvPr/>
        </p:nvGrpSpPr>
        <p:grpSpPr>
          <a:xfrm>
            <a:off x="3296926" y="1351230"/>
            <a:ext cx="2550136" cy="3687818"/>
            <a:chOff x="3346589" y="1035541"/>
            <a:chExt cx="2550136" cy="3687818"/>
          </a:xfrm>
        </p:grpSpPr>
        <p:grpSp>
          <p:nvGrpSpPr>
            <p:cNvPr id="61" name="Google Shape;1790;p36">
              <a:extLst>
                <a:ext uri="{FF2B5EF4-FFF2-40B4-BE49-F238E27FC236}">
                  <a16:creationId xmlns:a16="http://schemas.microsoft.com/office/drawing/2014/main" id="{D7F4769E-7AB2-4A43-B480-44B98F148BC5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64" name="Google Shape;1791;p36">
                <a:extLst>
                  <a:ext uri="{FF2B5EF4-FFF2-40B4-BE49-F238E27FC236}">
                    <a16:creationId xmlns:a16="http://schemas.microsoft.com/office/drawing/2014/main" id="{07EB3897-7B76-48C5-BA59-AE9DA39AA2B7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92;p36">
                <a:extLst>
                  <a:ext uri="{FF2B5EF4-FFF2-40B4-BE49-F238E27FC236}">
                    <a16:creationId xmlns:a16="http://schemas.microsoft.com/office/drawing/2014/main" id="{0759AEE8-98F1-4612-B74A-667CFCEA9F97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793;p36">
                <a:extLst>
                  <a:ext uri="{FF2B5EF4-FFF2-40B4-BE49-F238E27FC236}">
                    <a16:creationId xmlns:a16="http://schemas.microsoft.com/office/drawing/2014/main" id="{5B568325-FF62-49C8-9AD0-8816C4519E6D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794;p36">
                <a:extLst>
                  <a:ext uri="{FF2B5EF4-FFF2-40B4-BE49-F238E27FC236}">
                    <a16:creationId xmlns:a16="http://schemas.microsoft.com/office/drawing/2014/main" id="{55C74B71-B62E-4CC8-BA2E-468907991E8E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795;p36">
                <a:extLst>
                  <a:ext uri="{FF2B5EF4-FFF2-40B4-BE49-F238E27FC236}">
                    <a16:creationId xmlns:a16="http://schemas.microsoft.com/office/drawing/2014/main" id="{7989C199-503D-464F-8507-6B9340F0EB66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796;p36">
                <a:extLst>
                  <a:ext uri="{FF2B5EF4-FFF2-40B4-BE49-F238E27FC236}">
                    <a16:creationId xmlns:a16="http://schemas.microsoft.com/office/drawing/2014/main" id="{2D86177A-B167-4EF6-9CB8-2340B81EEE62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797;p36">
                <a:extLst>
                  <a:ext uri="{FF2B5EF4-FFF2-40B4-BE49-F238E27FC236}">
                    <a16:creationId xmlns:a16="http://schemas.microsoft.com/office/drawing/2014/main" id="{F672D526-ECD9-4967-BBD7-06BD44A126C9}"/>
                  </a:ext>
                </a:extLst>
              </p:cNvPr>
              <p:cNvSpPr/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798;p36">
                <a:extLst>
                  <a:ext uri="{FF2B5EF4-FFF2-40B4-BE49-F238E27FC236}">
                    <a16:creationId xmlns:a16="http://schemas.microsoft.com/office/drawing/2014/main" id="{B5D2894B-8549-4697-A8B7-869D0F0F9086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799;p36">
                <a:extLst>
                  <a:ext uri="{FF2B5EF4-FFF2-40B4-BE49-F238E27FC236}">
                    <a16:creationId xmlns:a16="http://schemas.microsoft.com/office/drawing/2014/main" id="{5FD8E714-FDFD-4BAB-9209-B088F7FC3BFB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800;p36">
                <a:extLst>
                  <a:ext uri="{FF2B5EF4-FFF2-40B4-BE49-F238E27FC236}">
                    <a16:creationId xmlns:a16="http://schemas.microsoft.com/office/drawing/2014/main" id="{A22CC7CC-306A-45C0-92E9-A71B46FB6372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801;p36">
                <a:extLst>
                  <a:ext uri="{FF2B5EF4-FFF2-40B4-BE49-F238E27FC236}">
                    <a16:creationId xmlns:a16="http://schemas.microsoft.com/office/drawing/2014/main" id="{21FC5B6A-B718-497E-8400-2DA391A8AB6A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802;p36">
                <a:extLst>
                  <a:ext uri="{FF2B5EF4-FFF2-40B4-BE49-F238E27FC236}">
                    <a16:creationId xmlns:a16="http://schemas.microsoft.com/office/drawing/2014/main" id="{8EAD63C4-850C-4643-BEE5-4B1E2745583F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803;p36">
                <a:extLst>
                  <a:ext uri="{FF2B5EF4-FFF2-40B4-BE49-F238E27FC236}">
                    <a16:creationId xmlns:a16="http://schemas.microsoft.com/office/drawing/2014/main" id="{760F61B7-6875-47E0-8AD4-66241A138F1B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804;p36">
                <a:extLst>
                  <a:ext uri="{FF2B5EF4-FFF2-40B4-BE49-F238E27FC236}">
                    <a16:creationId xmlns:a16="http://schemas.microsoft.com/office/drawing/2014/main" id="{28D9CD79-A12D-4E91-8843-ADBFD53DFB94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805;p36">
                <a:extLst>
                  <a:ext uri="{FF2B5EF4-FFF2-40B4-BE49-F238E27FC236}">
                    <a16:creationId xmlns:a16="http://schemas.microsoft.com/office/drawing/2014/main" id="{59D0B632-45C1-421D-82A0-A30F7F21AA49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806;p36">
                <a:extLst>
                  <a:ext uri="{FF2B5EF4-FFF2-40B4-BE49-F238E27FC236}">
                    <a16:creationId xmlns:a16="http://schemas.microsoft.com/office/drawing/2014/main" id="{AB0E3280-C8DE-4DC8-A4FE-B677A84D5EF1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807;p36">
                <a:extLst>
                  <a:ext uri="{FF2B5EF4-FFF2-40B4-BE49-F238E27FC236}">
                    <a16:creationId xmlns:a16="http://schemas.microsoft.com/office/drawing/2014/main" id="{3978482D-0638-4713-86D8-FED54B5111E7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808;p36">
                <a:extLst>
                  <a:ext uri="{FF2B5EF4-FFF2-40B4-BE49-F238E27FC236}">
                    <a16:creationId xmlns:a16="http://schemas.microsoft.com/office/drawing/2014/main" id="{BB5396F1-9E02-418C-A035-90CFE28F229B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809;p36">
                <a:extLst>
                  <a:ext uri="{FF2B5EF4-FFF2-40B4-BE49-F238E27FC236}">
                    <a16:creationId xmlns:a16="http://schemas.microsoft.com/office/drawing/2014/main" id="{0D82EDCE-A992-45DC-8C9F-B201E6338C9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810;p36">
                <a:extLst>
                  <a:ext uri="{FF2B5EF4-FFF2-40B4-BE49-F238E27FC236}">
                    <a16:creationId xmlns:a16="http://schemas.microsoft.com/office/drawing/2014/main" id="{3B881BE0-B94F-4664-B6DE-D23C94C78F87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811;p36">
                <a:extLst>
                  <a:ext uri="{FF2B5EF4-FFF2-40B4-BE49-F238E27FC236}">
                    <a16:creationId xmlns:a16="http://schemas.microsoft.com/office/drawing/2014/main" id="{25E1C873-191F-44FE-9CCC-9CF21F91739B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812;p36">
                <a:extLst>
                  <a:ext uri="{FF2B5EF4-FFF2-40B4-BE49-F238E27FC236}">
                    <a16:creationId xmlns:a16="http://schemas.microsoft.com/office/drawing/2014/main" id="{4614E09A-BBD3-4CD1-A311-DC906327F47D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813;p36">
                <a:extLst>
                  <a:ext uri="{FF2B5EF4-FFF2-40B4-BE49-F238E27FC236}">
                    <a16:creationId xmlns:a16="http://schemas.microsoft.com/office/drawing/2014/main" id="{F0943327-B9BF-4BDC-A95B-654E4F6AC156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814;p36">
                <a:extLst>
                  <a:ext uri="{FF2B5EF4-FFF2-40B4-BE49-F238E27FC236}">
                    <a16:creationId xmlns:a16="http://schemas.microsoft.com/office/drawing/2014/main" id="{4A77C79D-2DFC-4927-B25F-7E55BC2FFA31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815;p36">
                <a:extLst>
                  <a:ext uri="{FF2B5EF4-FFF2-40B4-BE49-F238E27FC236}">
                    <a16:creationId xmlns:a16="http://schemas.microsoft.com/office/drawing/2014/main" id="{0AFA8113-CD34-4403-9381-3A1E058B593B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816;p36">
                <a:extLst>
                  <a:ext uri="{FF2B5EF4-FFF2-40B4-BE49-F238E27FC236}">
                    <a16:creationId xmlns:a16="http://schemas.microsoft.com/office/drawing/2014/main" id="{CB467BDD-EAFB-490D-89FD-3D15F25A63B7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817;p36">
                <a:extLst>
                  <a:ext uri="{FF2B5EF4-FFF2-40B4-BE49-F238E27FC236}">
                    <a16:creationId xmlns:a16="http://schemas.microsoft.com/office/drawing/2014/main" id="{D233F7D4-8583-4FE5-86AC-8A163F194375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818;p36">
                <a:extLst>
                  <a:ext uri="{FF2B5EF4-FFF2-40B4-BE49-F238E27FC236}">
                    <a16:creationId xmlns:a16="http://schemas.microsoft.com/office/drawing/2014/main" id="{A30975FB-A49C-45D6-8844-7B82CB135972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819;p36">
                <a:extLst>
                  <a:ext uri="{FF2B5EF4-FFF2-40B4-BE49-F238E27FC236}">
                    <a16:creationId xmlns:a16="http://schemas.microsoft.com/office/drawing/2014/main" id="{396E3C11-45B1-4B1E-8F7A-264C576C4CC1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820;p36">
                <a:extLst>
                  <a:ext uri="{FF2B5EF4-FFF2-40B4-BE49-F238E27FC236}">
                    <a16:creationId xmlns:a16="http://schemas.microsoft.com/office/drawing/2014/main" id="{7C35187C-0D3E-457F-8D53-C883AC8950C3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821;p36">
                <a:extLst>
                  <a:ext uri="{FF2B5EF4-FFF2-40B4-BE49-F238E27FC236}">
                    <a16:creationId xmlns:a16="http://schemas.microsoft.com/office/drawing/2014/main" id="{917AE4EB-5786-4927-B1F5-A0C9265CD730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822;p36">
                <a:extLst>
                  <a:ext uri="{FF2B5EF4-FFF2-40B4-BE49-F238E27FC236}">
                    <a16:creationId xmlns:a16="http://schemas.microsoft.com/office/drawing/2014/main" id="{5D4022CF-35CC-417D-B772-23B394521447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823;p36">
                <a:extLst>
                  <a:ext uri="{FF2B5EF4-FFF2-40B4-BE49-F238E27FC236}">
                    <a16:creationId xmlns:a16="http://schemas.microsoft.com/office/drawing/2014/main" id="{4268EB43-C061-4762-8EC0-32547ABB409B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824;p36">
                <a:extLst>
                  <a:ext uri="{FF2B5EF4-FFF2-40B4-BE49-F238E27FC236}">
                    <a16:creationId xmlns:a16="http://schemas.microsoft.com/office/drawing/2014/main" id="{408A211A-5F7D-40A4-80DD-9012380F9419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825;p36">
                <a:extLst>
                  <a:ext uri="{FF2B5EF4-FFF2-40B4-BE49-F238E27FC236}">
                    <a16:creationId xmlns:a16="http://schemas.microsoft.com/office/drawing/2014/main" id="{6DCA69AF-F4D6-4B1C-A02A-7129A4AF6B33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1826;p36">
              <a:extLst>
                <a:ext uri="{FF2B5EF4-FFF2-40B4-BE49-F238E27FC236}">
                  <a16:creationId xmlns:a16="http://schemas.microsoft.com/office/drawing/2014/main" id="{DD209E5F-673C-4D32-9272-390C715A44B4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27;p36">
              <a:extLst>
                <a:ext uri="{FF2B5EF4-FFF2-40B4-BE49-F238E27FC236}">
                  <a16:creationId xmlns:a16="http://schemas.microsoft.com/office/drawing/2014/main" id="{7D3A675F-8B86-431A-8A49-10D178815678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1828;p36">
            <a:extLst>
              <a:ext uri="{FF2B5EF4-FFF2-40B4-BE49-F238E27FC236}">
                <a16:creationId xmlns:a16="http://schemas.microsoft.com/office/drawing/2014/main" id="{E207EF3B-85BD-4A7B-90A5-DC222751F5DF}"/>
              </a:ext>
            </a:extLst>
          </p:cNvPr>
          <p:cNvSpPr/>
          <p:nvPr/>
        </p:nvSpPr>
        <p:spPr>
          <a:xfrm>
            <a:off x="457200" y="3261057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836;p36">
            <a:extLst>
              <a:ext uri="{FF2B5EF4-FFF2-40B4-BE49-F238E27FC236}">
                <a16:creationId xmlns:a16="http://schemas.microsoft.com/office/drawing/2014/main" id="{C0B029C3-D124-4865-A98E-DD4D8C1F5F57}"/>
              </a:ext>
            </a:extLst>
          </p:cNvPr>
          <p:cNvSpPr/>
          <p:nvPr/>
        </p:nvSpPr>
        <p:spPr>
          <a:xfrm>
            <a:off x="928950" y="3476193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837;p36">
            <a:extLst>
              <a:ext uri="{FF2B5EF4-FFF2-40B4-BE49-F238E27FC236}">
                <a16:creationId xmlns:a16="http://schemas.microsoft.com/office/drawing/2014/main" id="{B7931347-BCF8-44B9-A8EF-0C880D720354}"/>
              </a:ext>
            </a:extLst>
          </p:cNvPr>
          <p:cNvSpPr txBox="1"/>
          <p:nvPr/>
        </p:nvSpPr>
        <p:spPr>
          <a:xfrm>
            <a:off x="1071150" y="3381393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1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2" name="Google Shape;1838;p36">
            <a:extLst>
              <a:ext uri="{FF2B5EF4-FFF2-40B4-BE49-F238E27FC236}">
                <a16:creationId xmlns:a16="http://schemas.microsoft.com/office/drawing/2014/main" id="{116189E0-6CF5-4072-A37D-94751BBC7738}"/>
              </a:ext>
            </a:extLst>
          </p:cNvPr>
          <p:cNvSpPr/>
          <p:nvPr/>
        </p:nvSpPr>
        <p:spPr>
          <a:xfrm>
            <a:off x="928950" y="3917618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839;p36">
            <a:extLst>
              <a:ext uri="{FF2B5EF4-FFF2-40B4-BE49-F238E27FC236}">
                <a16:creationId xmlns:a16="http://schemas.microsoft.com/office/drawing/2014/main" id="{6BA90C33-7C85-4812-A664-A46747E912E1}"/>
              </a:ext>
            </a:extLst>
          </p:cNvPr>
          <p:cNvSpPr txBox="1"/>
          <p:nvPr/>
        </p:nvSpPr>
        <p:spPr>
          <a:xfrm>
            <a:off x="1071150" y="3822818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2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" name="Google Shape;1840;p36">
            <a:extLst>
              <a:ext uri="{FF2B5EF4-FFF2-40B4-BE49-F238E27FC236}">
                <a16:creationId xmlns:a16="http://schemas.microsoft.com/office/drawing/2014/main" id="{1FCE37FF-3704-4D48-B061-CB1F5353BBE5}"/>
              </a:ext>
            </a:extLst>
          </p:cNvPr>
          <p:cNvSpPr/>
          <p:nvPr/>
        </p:nvSpPr>
        <p:spPr>
          <a:xfrm>
            <a:off x="928950" y="4359043"/>
            <a:ext cx="142200" cy="142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841;p36">
            <a:extLst>
              <a:ext uri="{FF2B5EF4-FFF2-40B4-BE49-F238E27FC236}">
                <a16:creationId xmlns:a16="http://schemas.microsoft.com/office/drawing/2014/main" id="{47DBB552-1FDF-4EF3-9FE3-6FC5048A46FF}"/>
              </a:ext>
            </a:extLst>
          </p:cNvPr>
          <p:cNvSpPr txBox="1"/>
          <p:nvPr/>
        </p:nvSpPr>
        <p:spPr>
          <a:xfrm>
            <a:off x="1071150" y="4264243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3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6" name="Google Shape;1842;p36">
            <a:extLst>
              <a:ext uri="{FF2B5EF4-FFF2-40B4-BE49-F238E27FC236}">
                <a16:creationId xmlns:a16="http://schemas.microsoft.com/office/drawing/2014/main" id="{87EB272A-8030-456A-BA63-63225E7132D0}"/>
              </a:ext>
            </a:extLst>
          </p:cNvPr>
          <p:cNvSpPr/>
          <p:nvPr/>
        </p:nvSpPr>
        <p:spPr>
          <a:xfrm>
            <a:off x="6625800" y="2628875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843;p36">
            <a:extLst>
              <a:ext uri="{FF2B5EF4-FFF2-40B4-BE49-F238E27FC236}">
                <a16:creationId xmlns:a16="http://schemas.microsoft.com/office/drawing/2014/main" id="{D97233E8-26A1-45FF-BB51-797579CCAB7F}"/>
              </a:ext>
            </a:extLst>
          </p:cNvPr>
          <p:cNvSpPr/>
          <p:nvPr/>
        </p:nvSpPr>
        <p:spPr>
          <a:xfrm>
            <a:off x="7097550" y="2855300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844;p36">
            <a:extLst>
              <a:ext uri="{FF2B5EF4-FFF2-40B4-BE49-F238E27FC236}">
                <a16:creationId xmlns:a16="http://schemas.microsoft.com/office/drawing/2014/main" id="{3AE5A518-9B19-47F8-80A9-10740BE0BE67}"/>
              </a:ext>
            </a:extLst>
          </p:cNvPr>
          <p:cNvSpPr txBox="1"/>
          <p:nvPr/>
        </p:nvSpPr>
        <p:spPr>
          <a:xfrm>
            <a:off x="7239750" y="276050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1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9" name="Google Shape;1845;p36">
            <a:extLst>
              <a:ext uri="{FF2B5EF4-FFF2-40B4-BE49-F238E27FC236}">
                <a16:creationId xmlns:a16="http://schemas.microsoft.com/office/drawing/2014/main" id="{76B0A7B4-4BDD-4740-ACFB-829B9F873113}"/>
              </a:ext>
            </a:extLst>
          </p:cNvPr>
          <p:cNvSpPr/>
          <p:nvPr/>
        </p:nvSpPr>
        <p:spPr>
          <a:xfrm>
            <a:off x="7097550" y="3296725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846;p36">
            <a:extLst>
              <a:ext uri="{FF2B5EF4-FFF2-40B4-BE49-F238E27FC236}">
                <a16:creationId xmlns:a16="http://schemas.microsoft.com/office/drawing/2014/main" id="{6CA9E8FB-4EC8-43A9-80C2-9B07631E07DA}"/>
              </a:ext>
            </a:extLst>
          </p:cNvPr>
          <p:cNvSpPr txBox="1"/>
          <p:nvPr/>
        </p:nvSpPr>
        <p:spPr>
          <a:xfrm>
            <a:off x="7239750" y="3201925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2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" name="Google Shape;1847;p36">
            <a:extLst>
              <a:ext uri="{FF2B5EF4-FFF2-40B4-BE49-F238E27FC236}">
                <a16:creationId xmlns:a16="http://schemas.microsoft.com/office/drawing/2014/main" id="{6C30A073-434F-41F7-BA3A-ADAF2DD69097}"/>
              </a:ext>
            </a:extLst>
          </p:cNvPr>
          <p:cNvSpPr/>
          <p:nvPr/>
        </p:nvSpPr>
        <p:spPr>
          <a:xfrm>
            <a:off x="7097550" y="3738150"/>
            <a:ext cx="142200" cy="142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848;p36">
            <a:extLst>
              <a:ext uri="{FF2B5EF4-FFF2-40B4-BE49-F238E27FC236}">
                <a16:creationId xmlns:a16="http://schemas.microsoft.com/office/drawing/2014/main" id="{64902680-742B-4B0C-8E68-4D37D54C61ED}"/>
              </a:ext>
            </a:extLst>
          </p:cNvPr>
          <p:cNvSpPr txBox="1"/>
          <p:nvPr/>
        </p:nvSpPr>
        <p:spPr>
          <a:xfrm>
            <a:off x="7239750" y="364335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3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13" name="Google Shape;1849;p36">
            <a:extLst>
              <a:ext uri="{FF2B5EF4-FFF2-40B4-BE49-F238E27FC236}">
                <a16:creationId xmlns:a16="http://schemas.microsoft.com/office/drawing/2014/main" id="{A99B048C-7A28-4061-A6B9-3250734BC7B7}"/>
              </a:ext>
            </a:extLst>
          </p:cNvPr>
          <p:cNvCxnSpPr>
            <a:stCxn id="99" idx="3"/>
            <a:endCxn id="62" idx="2"/>
          </p:cNvCxnSpPr>
          <p:nvPr/>
        </p:nvCxnSpPr>
        <p:spPr>
          <a:xfrm flipV="1">
            <a:off x="2518200" y="3195139"/>
            <a:ext cx="1386437" cy="817718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4" name="Google Shape;1850;p36">
            <a:extLst>
              <a:ext uri="{FF2B5EF4-FFF2-40B4-BE49-F238E27FC236}">
                <a16:creationId xmlns:a16="http://schemas.microsoft.com/office/drawing/2014/main" id="{D6E24C6A-F719-4AEF-A7EF-28373D371079}"/>
              </a:ext>
            </a:extLst>
          </p:cNvPr>
          <p:cNvCxnSpPr>
            <a:stCxn id="106" idx="2"/>
            <a:endCxn id="63" idx="6"/>
          </p:cNvCxnSpPr>
          <p:nvPr/>
        </p:nvCxnSpPr>
        <p:spPr>
          <a:xfrm rot="5400000">
            <a:off x="6439299" y="3540238"/>
            <a:ext cx="624764" cy="1809238"/>
          </a:xfrm>
          <a:prstGeom prst="curvedConnector2">
            <a:avLst/>
          </a:prstGeom>
          <a:noFill/>
          <a:ln w="38100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15" name="Google Shape;1755;p44">
            <a:extLst>
              <a:ext uri="{FF2B5EF4-FFF2-40B4-BE49-F238E27FC236}">
                <a16:creationId xmlns:a16="http://schemas.microsoft.com/office/drawing/2014/main" id="{99DFF418-C550-499E-B798-3A786B92AC17}"/>
              </a:ext>
            </a:extLst>
          </p:cNvPr>
          <p:cNvSpPr/>
          <p:nvPr/>
        </p:nvSpPr>
        <p:spPr>
          <a:xfrm>
            <a:off x="3177886" y="1071938"/>
            <a:ext cx="415748" cy="41552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763;p44">
            <a:extLst>
              <a:ext uri="{FF2B5EF4-FFF2-40B4-BE49-F238E27FC236}">
                <a16:creationId xmlns:a16="http://schemas.microsoft.com/office/drawing/2014/main" id="{10BC9396-1FEB-43C2-A483-E567B3677668}"/>
              </a:ext>
            </a:extLst>
          </p:cNvPr>
          <p:cNvGrpSpPr/>
          <p:nvPr/>
        </p:nvGrpSpPr>
        <p:grpSpPr>
          <a:xfrm>
            <a:off x="3246273" y="1184114"/>
            <a:ext cx="278974" cy="238771"/>
            <a:chOff x="1891739" y="3999533"/>
            <a:chExt cx="452835" cy="323826"/>
          </a:xfrm>
        </p:grpSpPr>
        <p:grpSp>
          <p:nvGrpSpPr>
            <p:cNvPr id="117" name="Google Shape;1764;p44">
              <a:extLst>
                <a:ext uri="{FF2B5EF4-FFF2-40B4-BE49-F238E27FC236}">
                  <a16:creationId xmlns:a16="http://schemas.microsoft.com/office/drawing/2014/main" id="{013FA3B0-A5FE-43CF-B9C2-F00F95FFF414}"/>
                </a:ext>
              </a:extLst>
            </p:cNvPr>
            <p:cNvGrpSpPr/>
            <p:nvPr/>
          </p:nvGrpSpPr>
          <p:grpSpPr>
            <a:xfrm>
              <a:off x="1891739" y="4109058"/>
              <a:ext cx="452835" cy="104776"/>
              <a:chOff x="-21321525" y="4292150"/>
              <a:chExt cx="306425" cy="70900"/>
            </a:xfrm>
          </p:grpSpPr>
          <p:sp>
            <p:nvSpPr>
              <p:cNvPr id="124" name="Google Shape;1765;p44">
                <a:extLst>
                  <a:ext uri="{FF2B5EF4-FFF2-40B4-BE49-F238E27FC236}">
                    <a16:creationId xmlns:a16="http://schemas.microsoft.com/office/drawing/2014/main" id="{49FEA28F-1B0D-4D10-B98D-20C59E94EB8F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766;p44">
                <a:extLst>
                  <a:ext uri="{FF2B5EF4-FFF2-40B4-BE49-F238E27FC236}">
                    <a16:creationId xmlns:a16="http://schemas.microsoft.com/office/drawing/2014/main" id="{E68243E1-FDD8-47B3-A137-628DF5BA591B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767;p44">
              <a:extLst>
                <a:ext uri="{FF2B5EF4-FFF2-40B4-BE49-F238E27FC236}">
                  <a16:creationId xmlns:a16="http://schemas.microsoft.com/office/drawing/2014/main" id="{0F8A39EA-5B90-4085-BB7D-E70CE8463437}"/>
                </a:ext>
              </a:extLst>
            </p:cNvPr>
            <p:cNvGrpSpPr/>
            <p:nvPr/>
          </p:nvGrpSpPr>
          <p:grpSpPr>
            <a:xfrm>
              <a:off x="1891739" y="3999533"/>
              <a:ext cx="452835" cy="104776"/>
              <a:chOff x="-21321525" y="4292150"/>
              <a:chExt cx="306425" cy="70900"/>
            </a:xfrm>
          </p:grpSpPr>
          <p:sp>
            <p:nvSpPr>
              <p:cNvPr id="122" name="Google Shape;1768;p44">
                <a:extLst>
                  <a:ext uri="{FF2B5EF4-FFF2-40B4-BE49-F238E27FC236}">
                    <a16:creationId xmlns:a16="http://schemas.microsoft.com/office/drawing/2014/main" id="{B0287185-7BCD-4F1D-9727-07EEDEACB527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769;p44">
                <a:extLst>
                  <a:ext uri="{FF2B5EF4-FFF2-40B4-BE49-F238E27FC236}">
                    <a16:creationId xmlns:a16="http://schemas.microsoft.com/office/drawing/2014/main" id="{AFD0A50B-4EE5-4F6A-AA8D-3A4537ACC71E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" name="Google Shape;1770;p44">
              <a:extLst>
                <a:ext uri="{FF2B5EF4-FFF2-40B4-BE49-F238E27FC236}">
                  <a16:creationId xmlns:a16="http://schemas.microsoft.com/office/drawing/2014/main" id="{C3E78DA4-91E4-4119-ADCF-24CC766362C9}"/>
                </a:ext>
              </a:extLst>
            </p:cNvPr>
            <p:cNvGrpSpPr/>
            <p:nvPr/>
          </p:nvGrpSpPr>
          <p:grpSpPr>
            <a:xfrm>
              <a:off x="1891739" y="4218583"/>
              <a:ext cx="452835" cy="104776"/>
              <a:chOff x="-21321525" y="4292150"/>
              <a:chExt cx="306425" cy="70900"/>
            </a:xfrm>
          </p:grpSpPr>
          <p:sp>
            <p:nvSpPr>
              <p:cNvPr id="120" name="Google Shape;1771;p44">
                <a:extLst>
                  <a:ext uri="{FF2B5EF4-FFF2-40B4-BE49-F238E27FC236}">
                    <a16:creationId xmlns:a16="http://schemas.microsoft.com/office/drawing/2014/main" id="{5EC564F1-F842-4B6E-8795-51A4B8399CA0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772;p44">
                <a:extLst>
                  <a:ext uri="{FF2B5EF4-FFF2-40B4-BE49-F238E27FC236}">
                    <a16:creationId xmlns:a16="http://schemas.microsoft.com/office/drawing/2014/main" id="{31EDE6B8-EE8A-46D8-983A-30E9C9B83807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45"/>
          <p:cNvSpPr txBox="1">
            <a:spLocks noGrp="1"/>
          </p:cNvSpPr>
          <p:nvPr>
            <p:ph type="title"/>
          </p:nvPr>
        </p:nvSpPr>
        <p:spPr>
          <a:xfrm>
            <a:off x="1470075" y="0"/>
            <a:ext cx="5702571" cy="497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Accuracy Measurement using CNN Algorithm</a:t>
            </a:r>
            <a:endParaRPr sz="20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F9C5B2-0028-4776-A15C-E7849174D5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62" t="31887" b="6043"/>
          <a:stretch/>
        </p:blipFill>
        <p:spPr>
          <a:xfrm>
            <a:off x="54430" y="1101808"/>
            <a:ext cx="9046029" cy="3193400"/>
          </a:xfrm>
          <a:prstGeom prst="rect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CA5AE60-0472-4D29-B755-CBCDCD30D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90" y="1345037"/>
            <a:ext cx="8140913" cy="2453426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sp>
        <p:nvSpPr>
          <p:cNvPr id="43" name="Google Shape;1777;p45">
            <a:extLst>
              <a:ext uri="{FF2B5EF4-FFF2-40B4-BE49-F238E27FC236}">
                <a16:creationId xmlns:a16="http://schemas.microsoft.com/office/drawing/2014/main" id="{C99D9DAA-BE82-43E2-8356-BB47974C2A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0075" y="0"/>
            <a:ext cx="5702571" cy="497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Accuracy Measurement using CNN Algorithm</a:t>
            </a:r>
            <a:endParaRPr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44"/>
          <p:cNvSpPr txBox="1">
            <a:spLocks noGrp="1"/>
          </p:cNvSpPr>
          <p:nvPr>
            <p:ph type="title"/>
          </p:nvPr>
        </p:nvSpPr>
        <p:spPr>
          <a:xfrm>
            <a:off x="519289" y="-1"/>
            <a:ext cx="7904712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Progress level of ANN Machine Learning Technique and Hardware</a:t>
            </a:r>
            <a:endParaRPr sz="2400" dirty="0"/>
          </a:p>
        </p:txBody>
      </p:sp>
      <p:grpSp>
        <p:nvGrpSpPr>
          <p:cNvPr id="126" name="Google Shape;1263;p30">
            <a:extLst>
              <a:ext uri="{FF2B5EF4-FFF2-40B4-BE49-F238E27FC236}">
                <a16:creationId xmlns:a16="http://schemas.microsoft.com/office/drawing/2014/main" id="{AB90FFA8-F997-4FBC-9869-E5CC6697E034}"/>
              </a:ext>
            </a:extLst>
          </p:cNvPr>
          <p:cNvGrpSpPr/>
          <p:nvPr/>
        </p:nvGrpSpPr>
        <p:grpSpPr>
          <a:xfrm>
            <a:off x="682975" y="2020107"/>
            <a:ext cx="3795663" cy="331800"/>
            <a:chOff x="457200" y="959300"/>
            <a:chExt cx="2518200" cy="331800"/>
          </a:xfrm>
        </p:grpSpPr>
        <p:sp>
          <p:nvSpPr>
            <p:cNvPr id="129" name="Google Shape;1265;p30">
              <a:extLst>
                <a:ext uri="{FF2B5EF4-FFF2-40B4-BE49-F238E27FC236}">
                  <a16:creationId xmlns:a16="http://schemas.microsoft.com/office/drawing/2014/main" id="{F59C9951-8622-4F09-AA81-6AA5AB73143B}"/>
                </a:ext>
              </a:extLst>
            </p:cNvPr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Collecting Dataset using MATLAB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8" name="Google Shape;1267;p30">
              <a:extLst>
                <a:ext uri="{FF2B5EF4-FFF2-40B4-BE49-F238E27FC236}">
                  <a16:creationId xmlns:a16="http://schemas.microsoft.com/office/drawing/2014/main" id="{DA8CC3C5-B5E5-4365-8F36-07011E3A439A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31" name="Google Shape;1287;p30">
            <a:extLst>
              <a:ext uri="{FF2B5EF4-FFF2-40B4-BE49-F238E27FC236}">
                <a16:creationId xmlns:a16="http://schemas.microsoft.com/office/drawing/2014/main" id="{86795E01-93D8-488D-A732-E70B3BCF27CA}"/>
              </a:ext>
            </a:extLst>
          </p:cNvPr>
          <p:cNvGrpSpPr/>
          <p:nvPr/>
        </p:nvGrpSpPr>
        <p:grpSpPr>
          <a:xfrm>
            <a:off x="5199691" y="1038225"/>
            <a:ext cx="2990047" cy="3762375"/>
            <a:chOff x="3229376" y="1038225"/>
            <a:chExt cx="2990047" cy="3762375"/>
          </a:xfrm>
        </p:grpSpPr>
        <p:grpSp>
          <p:nvGrpSpPr>
            <p:cNvPr id="132" name="Google Shape;1288;p30">
              <a:extLst>
                <a:ext uri="{FF2B5EF4-FFF2-40B4-BE49-F238E27FC236}">
                  <a16:creationId xmlns:a16="http://schemas.microsoft.com/office/drawing/2014/main" id="{D6824D67-ECC8-4EC4-BC18-A7D4D11E03D8}"/>
                </a:ext>
              </a:extLst>
            </p:cNvPr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37" name="Google Shape;1289;p30">
                <a:extLst>
                  <a:ext uri="{FF2B5EF4-FFF2-40B4-BE49-F238E27FC236}">
                    <a16:creationId xmlns:a16="http://schemas.microsoft.com/office/drawing/2014/main" id="{8AEA9147-6072-479C-95AD-33B50D6DA22F}"/>
                  </a:ext>
                </a:extLst>
              </p:cNvPr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" name="Google Shape;1290;p30">
                <a:extLst>
                  <a:ext uri="{FF2B5EF4-FFF2-40B4-BE49-F238E27FC236}">
                    <a16:creationId xmlns:a16="http://schemas.microsoft.com/office/drawing/2014/main" id="{D8009B24-8804-43A6-9069-91B42BBB332C}"/>
                  </a:ext>
                </a:extLst>
              </p:cNvPr>
              <p:cNvGrpSpPr/>
              <p:nvPr/>
            </p:nvGrpSpPr>
            <p:grpSpPr>
              <a:xfrm>
                <a:off x="3076803" y="1122657"/>
                <a:ext cx="2846761" cy="3609149"/>
                <a:chOff x="5746228" y="1003890"/>
                <a:chExt cx="2940565" cy="3728074"/>
              </a:xfrm>
            </p:grpSpPr>
            <p:grpSp>
              <p:nvGrpSpPr>
                <p:cNvPr id="139" name="Google Shape;1291;p30">
                  <a:extLst>
                    <a:ext uri="{FF2B5EF4-FFF2-40B4-BE49-F238E27FC236}">
                      <a16:creationId xmlns:a16="http://schemas.microsoft.com/office/drawing/2014/main" id="{C4A6F3C0-1A49-47A5-A4DC-76BB8C065EC5}"/>
                    </a:ext>
                  </a:extLst>
                </p:cNvPr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78" name="Google Shape;1292;p30">
                    <a:extLst>
                      <a:ext uri="{FF2B5EF4-FFF2-40B4-BE49-F238E27FC236}">
                        <a16:creationId xmlns:a16="http://schemas.microsoft.com/office/drawing/2014/main" id="{32123A8B-D0E2-41FE-BDF7-732EABE33FA9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293;p30">
                    <a:extLst>
                      <a:ext uri="{FF2B5EF4-FFF2-40B4-BE49-F238E27FC236}">
                        <a16:creationId xmlns:a16="http://schemas.microsoft.com/office/drawing/2014/main" id="{DB66A2AB-1AEE-4E26-A9FF-005AE14DC0D6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294;p30">
                    <a:extLst>
                      <a:ext uri="{FF2B5EF4-FFF2-40B4-BE49-F238E27FC236}">
                        <a16:creationId xmlns:a16="http://schemas.microsoft.com/office/drawing/2014/main" id="{C919638A-0499-421C-8088-1912667254F3}"/>
                      </a:ext>
                    </a:extLst>
                  </p:cNvPr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295;p30">
                    <a:extLst>
                      <a:ext uri="{FF2B5EF4-FFF2-40B4-BE49-F238E27FC236}">
                        <a16:creationId xmlns:a16="http://schemas.microsoft.com/office/drawing/2014/main" id="{284699B8-4026-4FBB-B06D-4AD7DECD167B}"/>
                      </a:ext>
                    </a:extLst>
                  </p:cNvPr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296;p30">
                    <a:extLst>
                      <a:ext uri="{FF2B5EF4-FFF2-40B4-BE49-F238E27FC236}">
                        <a16:creationId xmlns:a16="http://schemas.microsoft.com/office/drawing/2014/main" id="{2A7286CE-F9B8-4FA4-9B98-AF0FC75C123C}"/>
                      </a:ext>
                    </a:extLst>
                  </p:cNvPr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297;p30">
                    <a:extLst>
                      <a:ext uri="{FF2B5EF4-FFF2-40B4-BE49-F238E27FC236}">
                        <a16:creationId xmlns:a16="http://schemas.microsoft.com/office/drawing/2014/main" id="{84C08847-3897-4076-AF5A-05E4B55FF367}"/>
                      </a:ext>
                    </a:extLst>
                  </p:cNvPr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298;p30">
                    <a:extLst>
                      <a:ext uri="{FF2B5EF4-FFF2-40B4-BE49-F238E27FC236}">
                        <a16:creationId xmlns:a16="http://schemas.microsoft.com/office/drawing/2014/main" id="{09D7187B-28CD-4463-928D-3690E1319398}"/>
                      </a:ext>
                    </a:extLst>
                  </p:cNvPr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299;p30">
                    <a:extLst>
                      <a:ext uri="{FF2B5EF4-FFF2-40B4-BE49-F238E27FC236}">
                        <a16:creationId xmlns:a16="http://schemas.microsoft.com/office/drawing/2014/main" id="{9486BA43-774D-4C8D-BA17-AF61311E0819}"/>
                      </a:ext>
                    </a:extLst>
                  </p:cNvPr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300;p30">
                    <a:extLst>
                      <a:ext uri="{FF2B5EF4-FFF2-40B4-BE49-F238E27FC236}">
                        <a16:creationId xmlns:a16="http://schemas.microsoft.com/office/drawing/2014/main" id="{14DE7B8E-8514-4CE9-B815-F4DFE9DC3451}"/>
                      </a:ext>
                    </a:extLst>
                  </p:cNvPr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87" name="Google Shape;1301;p30">
                    <a:extLst>
                      <a:ext uri="{FF2B5EF4-FFF2-40B4-BE49-F238E27FC236}">
                        <a16:creationId xmlns:a16="http://schemas.microsoft.com/office/drawing/2014/main" id="{DA23DF37-791C-42D2-B726-D2EAEF17E2E4}"/>
                      </a:ext>
                    </a:extLst>
                  </p:cNvPr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1302;p30">
                    <a:extLst>
                      <a:ext uri="{FF2B5EF4-FFF2-40B4-BE49-F238E27FC236}">
                        <a16:creationId xmlns:a16="http://schemas.microsoft.com/office/drawing/2014/main" id="{E027160E-CE2F-44B8-AD22-89D3274B4CDA}"/>
                      </a:ext>
                    </a:extLst>
                  </p:cNvPr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1303;p30">
                    <a:extLst>
                      <a:ext uri="{FF2B5EF4-FFF2-40B4-BE49-F238E27FC236}">
                        <a16:creationId xmlns:a16="http://schemas.microsoft.com/office/drawing/2014/main" id="{0CFB0CCA-1F62-42FF-802B-420AE60208B6}"/>
                      </a:ext>
                    </a:extLst>
                  </p:cNvPr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1304;p30">
                    <a:extLst>
                      <a:ext uri="{FF2B5EF4-FFF2-40B4-BE49-F238E27FC236}">
                        <a16:creationId xmlns:a16="http://schemas.microsoft.com/office/drawing/2014/main" id="{750D4848-5E53-4B63-A32E-C95A3A491FB0}"/>
                      </a:ext>
                    </a:extLst>
                  </p:cNvPr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305;p30">
                    <a:extLst>
                      <a:ext uri="{FF2B5EF4-FFF2-40B4-BE49-F238E27FC236}">
                        <a16:creationId xmlns:a16="http://schemas.microsoft.com/office/drawing/2014/main" id="{661128F2-1D7E-4E10-A4F8-373034243541}"/>
                      </a:ext>
                    </a:extLst>
                  </p:cNvPr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1306;p30">
                    <a:extLst>
                      <a:ext uri="{FF2B5EF4-FFF2-40B4-BE49-F238E27FC236}">
                        <a16:creationId xmlns:a16="http://schemas.microsoft.com/office/drawing/2014/main" id="{F56087A9-6503-4030-9424-EB53860BB8CA}"/>
                      </a:ext>
                    </a:extLst>
                  </p:cNvPr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1307;p30">
                    <a:extLst>
                      <a:ext uri="{FF2B5EF4-FFF2-40B4-BE49-F238E27FC236}">
                        <a16:creationId xmlns:a16="http://schemas.microsoft.com/office/drawing/2014/main" id="{10F578D6-7EE2-40E6-A977-772B99634075}"/>
                      </a:ext>
                    </a:extLst>
                  </p:cNvPr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308;p30">
                    <a:extLst>
                      <a:ext uri="{FF2B5EF4-FFF2-40B4-BE49-F238E27FC236}">
                        <a16:creationId xmlns:a16="http://schemas.microsoft.com/office/drawing/2014/main" id="{F30A11D6-8EE5-42F6-BB79-8B9E13CF2DF5}"/>
                      </a:ext>
                    </a:extLst>
                  </p:cNvPr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309;p30">
                    <a:extLst>
                      <a:ext uri="{FF2B5EF4-FFF2-40B4-BE49-F238E27FC236}">
                        <a16:creationId xmlns:a16="http://schemas.microsoft.com/office/drawing/2014/main" id="{4F55411C-7B4B-4A2E-A756-49F8CCC3D347}"/>
                      </a:ext>
                    </a:extLst>
                  </p:cNvPr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1310;p30">
                    <a:extLst>
                      <a:ext uri="{FF2B5EF4-FFF2-40B4-BE49-F238E27FC236}">
                        <a16:creationId xmlns:a16="http://schemas.microsoft.com/office/drawing/2014/main" id="{15EEE8FC-6CC0-4C5B-8B23-9BEE69D684E6}"/>
                      </a:ext>
                    </a:extLst>
                  </p:cNvPr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1311;p30">
                    <a:extLst>
                      <a:ext uri="{FF2B5EF4-FFF2-40B4-BE49-F238E27FC236}">
                        <a16:creationId xmlns:a16="http://schemas.microsoft.com/office/drawing/2014/main" id="{1D31A82C-834B-483A-A53D-DCB63C33D35F}"/>
                      </a:ext>
                    </a:extLst>
                  </p:cNvPr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1312;p30">
                    <a:extLst>
                      <a:ext uri="{FF2B5EF4-FFF2-40B4-BE49-F238E27FC236}">
                        <a16:creationId xmlns:a16="http://schemas.microsoft.com/office/drawing/2014/main" id="{DE74C2DD-45A5-4835-B662-F7944981F7E6}"/>
                      </a:ext>
                    </a:extLst>
                  </p:cNvPr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" name="Google Shape;1313;p30">
                    <a:extLst>
                      <a:ext uri="{FF2B5EF4-FFF2-40B4-BE49-F238E27FC236}">
                        <a16:creationId xmlns:a16="http://schemas.microsoft.com/office/drawing/2014/main" id="{15D95AE0-FB3B-474C-972F-2FFD27D349D7}"/>
                      </a:ext>
                    </a:extLst>
                  </p:cNvPr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" name="Google Shape;1314;p30">
                    <a:extLst>
                      <a:ext uri="{FF2B5EF4-FFF2-40B4-BE49-F238E27FC236}">
                        <a16:creationId xmlns:a16="http://schemas.microsoft.com/office/drawing/2014/main" id="{DAAE574E-8B61-4842-867A-6C7774AA6668}"/>
                      </a:ext>
                    </a:extLst>
                  </p:cNvPr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" name="Google Shape;1315;p30">
                    <a:extLst>
                      <a:ext uri="{FF2B5EF4-FFF2-40B4-BE49-F238E27FC236}">
                        <a16:creationId xmlns:a16="http://schemas.microsoft.com/office/drawing/2014/main" id="{9C4EF43C-C2E2-4101-AE3F-BAC6E1F35542}"/>
                      </a:ext>
                    </a:extLst>
                  </p:cNvPr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" name="Google Shape;1316;p30">
                    <a:extLst>
                      <a:ext uri="{FF2B5EF4-FFF2-40B4-BE49-F238E27FC236}">
                        <a16:creationId xmlns:a16="http://schemas.microsoft.com/office/drawing/2014/main" id="{1832251E-06DF-49E9-ADBB-8A7D43F93018}"/>
                      </a:ext>
                    </a:extLst>
                  </p:cNvPr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" name="Google Shape;1317;p30">
                    <a:extLst>
                      <a:ext uri="{FF2B5EF4-FFF2-40B4-BE49-F238E27FC236}">
                        <a16:creationId xmlns:a16="http://schemas.microsoft.com/office/drawing/2014/main" id="{B63A53B4-259E-4B5C-BAFD-7E175ABA8CF3}"/>
                      </a:ext>
                    </a:extLst>
                  </p:cNvPr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" name="Google Shape;1318;p30">
                    <a:extLst>
                      <a:ext uri="{FF2B5EF4-FFF2-40B4-BE49-F238E27FC236}">
                        <a16:creationId xmlns:a16="http://schemas.microsoft.com/office/drawing/2014/main" id="{F6B245B8-FCDE-4DEA-89B8-FABD05D3B66D}"/>
                      </a:ext>
                    </a:extLst>
                  </p:cNvPr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" name="Google Shape;1319;p30">
                    <a:extLst>
                      <a:ext uri="{FF2B5EF4-FFF2-40B4-BE49-F238E27FC236}">
                        <a16:creationId xmlns:a16="http://schemas.microsoft.com/office/drawing/2014/main" id="{7CF2797A-A3BF-43FD-A275-72162D8986F4}"/>
                      </a:ext>
                    </a:extLst>
                  </p:cNvPr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" name="Google Shape;1320;p30">
                    <a:extLst>
                      <a:ext uri="{FF2B5EF4-FFF2-40B4-BE49-F238E27FC236}">
                        <a16:creationId xmlns:a16="http://schemas.microsoft.com/office/drawing/2014/main" id="{689F5D71-C1F0-47AB-82E2-50A75395D905}"/>
                      </a:ext>
                    </a:extLst>
                  </p:cNvPr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" name="Google Shape;1321;p30">
                    <a:extLst>
                      <a:ext uri="{FF2B5EF4-FFF2-40B4-BE49-F238E27FC236}">
                        <a16:creationId xmlns:a16="http://schemas.microsoft.com/office/drawing/2014/main" id="{1B5D2D1F-A351-408D-8F5E-BDECD47EA950}"/>
                      </a:ext>
                    </a:extLst>
                  </p:cNvPr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" name="Google Shape;1322;p30">
                    <a:extLst>
                      <a:ext uri="{FF2B5EF4-FFF2-40B4-BE49-F238E27FC236}">
                        <a16:creationId xmlns:a16="http://schemas.microsoft.com/office/drawing/2014/main" id="{ADF77C0C-18C4-4291-873D-9B7142117CE7}"/>
                      </a:ext>
                    </a:extLst>
                  </p:cNvPr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" name="Google Shape;1323;p30">
                    <a:extLst>
                      <a:ext uri="{FF2B5EF4-FFF2-40B4-BE49-F238E27FC236}">
                        <a16:creationId xmlns:a16="http://schemas.microsoft.com/office/drawing/2014/main" id="{16F85341-A09B-4902-A2B7-0EF92F333F1C}"/>
                      </a:ext>
                    </a:extLst>
                  </p:cNvPr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" name="Google Shape;1324;p30">
                    <a:extLst>
                      <a:ext uri="{FF2B5EF4-FFF2-40B4-BE49-F238E27FC236}">
                        <a16:creationId xmlns:a16="http://schemas.microsoft.com/office/drawing/2014/main" id="{E3F85F42-77CD-4ED9-B749-0812CFA72BBE}"/>
                      </a:ext>
                    </a:extLst>
                  </p:cNvPr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" name="Google Shape;1325;p30">
                    <a:extLst>
                      <a:ext uri="{FF2B5EF4-FFF2-40B4-BE49-F238E27FC236}">
                        <a16:creationId xmlns:a16="http://schemas.microsoft.com/office/drawing/2014/main" id="{1397E94C-A375-432A-8B71-7DE43988EDA6}"/>
                      </a:ext>
                    </a:extLst>
                  </p:cNvPr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0" name="Google Shape;1326;p30">
                  <a:extLst>
                    <a:ext uri="{FF2B5EF4-FFF2-40B4-BE49-F238E27FC236}">
                      <a16:creationId xmlns:a16="http://schemas.microsoft.com/office/drawing/2014/main" id="{F4172CDF-F495-4E96-B75C-9879C9E1BCBA}"/>
                    </a:ext>
                  </a:extLst>
                </p:cNvPr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327;p30">
                  <a:extLst>
                    <a:ext uri="{FF2B5EF4-FFF2-40B4-BE49-F238E27FC236}">
                      <a16:creationId xmlns:a16="http://schemas.microsoft.com/office/drawing/2014/main" id="{0801F67D-4459-4B25-9477-724C52FB0C91}"/>
                    </a:ext>
                  </a:extLst>
                </p:cNvPr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328;p30">
                  <a:extLst>
                    <a:ext uri="{FF2B5EF4-FFF2-40B4-BE49-F238E27FC236}">
                      <a16:creationId xmlns:a16="http://schemas.microsoft.com/office/drawing/2014/main" id="{6BA29AF7-2D33-4CEC-AE18-EF15812EAD17}"/>
                    </a:ext>
                  </a:extLst>
                </p:cNvPr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329;p30">
                  <a:extLst>
                    <a:ext uri="{FF2B5EF4-FFF2-40B4-BE49-F238E27FC236}">
                      <a16:creationId xmlns:a16="http://schemas.microsoft.com/office/drawing/2014/main" id="{5FA8EF47-2614-4E15-9D5D-0FD65ECE3CA2}"/>
                    </a:ext>
                  </a:extLst>
                </p:cNvPr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330;p30">
                  <a:extLst>
                    <a:ext uri="{FF2B5EF4-FFF2-40B4-BE49-F238E27FC236}">
                      <a16:creationId xmlns:a16="http://schemas.microsoft.com/office/drawing/2014/main" id="{7ED550AC-31AB-4454-8EE4-620167190EA5}"/>
                    </a:ext>
                  </a:extLst>
                </p:cNvPr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331;p30">
                  <a:extLst>
                    <a:ext uri="{FF2B5EF4-FFF2-40B4-BE49-F238E27FC236}">
                      <a16:creationId xmlns:a16="http://schemas.microsoft.com/office/drawing/2014/main" id="{9A8B1B7F-CDB9-40E6-9B35-5D7396E4DC4E}"/>
                    </a:ext>
                  </a:extLst>
                </p:cNvPr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332;p30">
                  <a:extLst>
                    <a:ext uri="{FF2B5EF4-FFF2-40B4-BE49-F238E27FC236}">
                      <a16:creationId xmlns:a16="http://schemas.microsoft.com/office/drawing/2014/main" id="{5CE26D07-34AC-4CB9-9999-F1E0E12E1F87}"/>
                    </a:ext>
                  </a:extLst>
                </p:cNvPr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333;p30">
                  <a:extLst>
                    <a:ext uri="{FF2B5EF4-FFF2-40B4-BE49-F238E27FC236}">
                      <a16:creationId xmlns:a16="http://schemas.microsoft.com/office/drawing/2014/main" id="{189BD18E-E36F-4C67-A8DE-59571A058D7A}"/>
                    </a:ext>
                  </a:extLst>
                </p:cNvPr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334;p30">
                  <a:extLst>
                    <a:ext uri="{FF2B5EF4-FFF2-40B4-BE49-F238E27FC236}">
                      <a16:creationId xmlns:a16="http://schemas.microsoft.com/office/drawing/2014/main" id="{E6855D94-19FB-4187-B293-B4C4798EFDF0}"/>
                    </a:ext>
                  </a:extLst>
                </p:cNvPr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335;p30">
                  <a:extLst>
                    <a:ext uri="{FF2B5EF4-FFF2-40B4-BE49-F238E27FC236}">
                      <a16:creationId xmlns:a16="http://schemas.microsoft.com/office/drawing/2014/main" id="{FEC711F3-6315-4CEA-9CF7-9A23AC5F34F4}"/>
                    </a:ext>
                  </a:extLst>
                </p:cNvPr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336;p30">
                  <a:extLst>
                    <a:ext uri="{FF2B5EF4-FFF2-40B4-BE49-F238E27FC236}">
                      <a16:creationId xmlns:a16="http://schemas.microsoft.com/office/drawing/2014/main" id="{228DBCFE-53F5-40B5-AD74-8933130D4EC0}"/>
                    </a:ext>
                  </a:extLst>
                </p:cNvPr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337;p30">
                  <a:extLst>
                    <a:ext uri="{FF2B5EF4-FFF2-40B4-BE49-F238E27FC236}">
                      <a16:creationId xmlns:a16="http://schemas.microsoft.com/office/drawing/2014/main" id="{0C9BDD36-8F93-4049-8590-7D5C451FACE6}"/>
                    </a:ext>
                  </a:extLst>
                </p:cNvPr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338;p30">
                  <a:extLst>
                    <a:ext uri="{FF2B5EF4-FFF2-40B4-BE49-F238E27FC236}">
                      <a16:creationId xmlns:a16="http://schemas.microsoft.com/office/drawing/2014/main" id="{40667226-FB3D-4644-878A-55B2F3236AD9}"/>
                    </a:ext>
                  </a:extLst>
                </p:cNvPr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339;p30">
                  <a:extLst>
                    <a:ext uri="{FF2B5EF4-FFF2-40B4-BE49-F238E27FC236}">
                      <a16:creationId xmlns:a16="http://schemas.microsoft.com/office/drawing/2014/main" id="{C87E6942-5199-486A-B37B-CC371C118F83}"/>
                    </a:ext>
                  </a:extLst>
                </p:cNvPr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340;p30">
                  <a:extLst>
                    <a:ext uri="{FF2B5EF4-FFF2-40B4-BE49-F238E27FC236}">
                      <a16:creationId xmlns:a16="http://schemas.microsoft.com/office/drawing/2014/main" id="{BBDDF21B-E349-46D3-95B6-375B15E97D98}"/>
                    </a:ext>
                  </a:extLst>
                </p:cNvPr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341;p30">
                  <a:extLst>
                    <a:ext uri="{FF2B5EF4-FFF2-40B4-BE49-F238E27FC236}">
                      <a16:creationId xmlns:a16="http://schemas.microsoft.com/office/drawing/2014/main" id="{2A86582F-9FC9-4FF5-B656-E3DE69F797ED}"/>
                    </a:ext>
                  </a:extLst>
                </p:cNvPr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342;p30">
                  <a:extLst>
                    <a:ext uri="{FF2B5EF4-FFF2-40B4-BE49-F238E27FC236}">
                      <a16:creationId xmlns:a16="http://schemas.microsoft.com/office/drawing/2014/main" id="{7C3C4EB4-B601-4994-9A57-16FAA827E2EF}"/>
                    </a:ext>
                  </a:extLst>
                </p:cNvPr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343;p30">
                  <a:extLst>
                    <a:ext uri="{FF2B5EF4-FFF2-40B4-BE49-F238E27FC236}">
                      <a16:creationId xmlns:a16="http://schemas.microsoft.com/office/drawing/2014/main" id="{9E15694C-A28E-497B-B6A1-FE6328499204}"/>
                    </a:ext>
                  </a:extLst>
                </p:cNvPr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344;p30">
                  <a:extLst>
                    <a:ext uri="{FF2B5EF4-FFF2-40B4-BE49-F238E27FC236}">
                      <a16:creationId xmlns:a16="http://schemas.microsoft.com/office/drawing/2014/main" id="{784BC33D-21D7-4857-A705-08CD0877A303}"/>
                    </a:ext>
                  </a:extLst>
                </p:cNvPr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345;p30">
                  <a:extLst>
                    <a:ext uri="{FF2B5EF4-FFF2-40B4-BE49-F238E27FC236}">
                      <a16:creationId xmlns:a16="http://schemas.microsoft.com/office/drawing/2014/main" id="{07D2DEB0-3A39-4D5C-8301-B8F2A8DFECBD}"/>
                    </a:ext>
                  </a:extLst>
                </p:cNvPr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346;p30">
                  <a:extLst>
                    <a:ext uri="{FF2B5EF4-FFF2-40B4-BE49-F238E27FC236}">
                      <a16:creationId xmlns:a16="http://schemas.microsoft.com/office/drawing/2014/main" id="{6F0ED65A-8AA4-418D-8406-1135B7C58D8F}"/>
                    </a:ext>
                  </a:extLst>
                </p:cNvPr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347;p30">
                  <a:extLst>
                    <a:ext uri="{FF2B5EF4-FFF2-40B4-BE49-F238E27FC236}">
                      <a16:creationId xmlns:a16="http://schemas.microsoft.com/office/drawing/2014/main" id="{47093A7F-AABA-4BF5-B238-AFEA2EECD899}"/>
                    </a:ext>
                  </a:extLst>
                </p:cNvPr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62" name="Google Shape;1348;p30">
                  <a:extLst>
                    <a:ext uri="{FF2B5EF4-FFF2-40B4-BE49-F238E27FC236}">
                      <a16:creationId xmlns:a16="http://schemas.microsoft.com/office/drawing/2014/main" id="{D10CB936-0062-4F93-AB40-D5D02F7C4553}"/>
                    </a:ext>
                  </a:extLst>
                </p:cNvPr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349;p30">
                  <a:extLst>
                    <a:ext uri="{FF2B5EF4-FFF2-40B4-BE49-F238E27FC236}">
                      <a16:creationId xmlns:a16="http://schemas.microsoft.com/office/drawing/2014/main" id="{5ED3AA57-AAB5-44BE-8443-8BCB44E2096E}"/>
                    </a:ext>
                  </a:extLst>
                </p:cNvPr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350;p30">
                  <a:extLst>
                    <a:ext uri="{FF2B5EF4-FFF2-40B4-BE49-F238E27FC236}">
                      <a16:creationId xmlns:a16="http://schemas.microsoft.com/office/drawing/2014/main" id="{115303AF-E069-47B1-A2E0-707799612105}"/>
                    </a:ext>
                  </a:extLst>
                </p:cNvPr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351;p30">
                  <a:extLst>
                    <a:ext uri="{FF2B5EF4-FFF2-40B4-BE49-F238E27FC236}">
                      <a16:creationId xmlns:a16="http://schemas.microsoft.com/office/drawing/2014/main" id="{62D92B7A-C44B-470C-A654-71FC4AF978DF}"/>
                    </a:ext>
                  </a:extLst>
                </p:cNvPr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352;p30">
                  <a:extLst>
                    <a:ext uri="{FF2B5EF4-FFF2-40B4-BE49-F238E27FC236}">
                      <a16:creationId xmlns:a16="http://schemas.microsoft.com/office/drawing/2014/main" id="{00118705-D7F2-443E-8AEB-0D7DA0D931A4}"/>
                    </a:ext>
                  </a:extLst>
                </p:cNvPr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353;p30">
                  <a:extLst>
                    <a:ext uri="{FF2B5EF4-FFF2-40B4-BE49-F238E27FC236}">
                      <a16:creationId xmlns:a16="http://schemas.microsoft.com/office/drawing/2014/main" id="{37F0547C-EA22-47E0-AF92-E08EA0CECBAB}"/>
                    </a:ext>
                  </a:extLst>
                </p:cNvPr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354;p30">
                  <a:extLst>
                    <a:ext uri="{FF2B5EF4-FFF2-40B4-BE49-F238E27FC236}">
                      <a16:creationId xmlns:a16="http://schemas.microsoft.com/office/drawing/2014/main" id="{B41B56F7-66FB-4C15-B4F9-15EBDC6DFA2C}"/>
                    </a:ext>
                  </a:extLst>
                </p:cNvPr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355;p30">
                  <a:extLst>
                    <a:ext uri="{FF2B5EF4-FFF2-40B4-BE49-F238E27FC236}">
                      <a16:creationId xmlns:a16="http://schemas.microsoft.com/office/drawing/2014/main" id="{0987C4D9-062F-4B0D-8496-A88A0E881FCC}"/>
                    </a:ext>
                  </a:extLst>
                </p:cNvPr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356;p30">
                  <a:extLst>
                    <a:ext uri="{FF2B5EF4-FFF2-40B4-BE49-F238E27FC236}">
                      <a16:creationId xmlns:a16="http://schemas.microsoft.com/office/drawing/2014/main" id="{02E18492-13B7-4FA5-9D21-F638256A8E98}"/>
                    </a:ext>
                  </a:extLst>
                </p:cNvPr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357;p30">
                  <a:extLst>
                    <a:ext uri="{FF2B5EF4-FFF2-40B4-BE49-F238E27FC236}">
                      <a16:creationId xmlns:a16="http://schemas.microsoft.com/office/drawing/2014/main" id="{F388FDFC-90B9-4D9F-94FE-D099F16BD4E5}"/>
                    </a:ext>
                  </a:extLst>
                </p:cNvPr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358;p30">
                  <a:extLst>
                    <a:ext uri="{FF2B5EF4-FFF2-40B4-BE49-F238E27FC236}">
                      <a16:creationId xmlns:a16="http://schemas.microsoft.com/office/drawing/2014/main" id="{F04BB4D8-F401-4791-A5FC-3EA0C46ED4B7}"/>
                    </a:ext>
                  </a:extLst>
                </p:cNvPr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359;p30">
                  <a:extLst>
                    <a:ext uri="{FF2B5EF4-FFF2-40B4-BE49-F238E27FC236}">
                      <a16:creationId xmlns:a16="http://schemas.microsoft.com/office/drawing/2014/main" id="{D8871CEE-ADD6-4A1E-9101-4B52A05B6E7A}"/>
                    </a:ext>
                  </a:extLst>
                </p:cNvPr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360;p30">
                  <a:extLst>
                    <a:ext uri="{FF2B5EF4-FFF2-40B4-BE49-F238E27FC236}">
                      <a16:creationId xmlns:a16="http://schemas.microsoft.com/office/drawing/2014/main" id="{1E37006D-AA58-4DAD-A745-780C1DABB80B}"/>
                    </a:ext>
                  </a:extLst>
                </p:cNvPr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361;p30">
                  <a:extLst>
                    <a:ext uri="{FF2B5EF4-FFF2-40B4-BE49-F238E27FC236}">
                      <a16:creationId xmlns:a16="http://schemas.microsoft.com/office/drawing/2014/main" id="{098F2F35-954F-4405-9FD0-ECC0D0A2C646}"/>
                    </a:ext>
                  </a:extLst>
                </p:cNvPr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362;p30">
                  <a:extLst>
                    <a:ext uri="{FF2B5EF4-FFF2-40B4-BE49-F238E27FC236}">
                      <a16:creationId xmlns:a16="http://schemas.microsoft.com/office/drawing/2014/main" id="{1BF27A67-F7F1-4B6B-99AF-646EDBC190B3}"/>
                    </a:ext>
                  </a:extLst>
                </p:cNvPr>
                <p:cNvSpPr/>
                <p:nvPr/>
              </p:nvSpPr>
              <p:spPr>
                <a:xfrm>
                  <a:off x="7661312" y="1715834"/>
                  <a:ext cx="823704" cy="814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363;p30">
                  <a:extLst>
                    <a:ext uri="{FF2B5EF4-FFF2-40B4-BE49-F238E27FC236}">
                      <a16:creationId xmlns:a16="http://schemas.microsoft.com/office/drawing/2014/main" id="{7315C82C-F91F-4A04-A070-10D2D6EBD625}"/>
                    </a:ext>
                  </a:extLst>
                </p:cNvPr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3" name="Google Shape;1364;p30">
              <a:extLst>
                <a:ext uri="{FF2B5EF4-FFF2-40B4-BE49-F238E27FC236}">
                  <a16:creationId xmlns:a16="http://schemas.microsoft.com/office/drawing/2014/main" id="{3F19CB4F-2215-4255-A0A1-70EE913A039B}"/>
                </a:ext>
              </a:extLst>
            </p:cNvPr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65;p30">
              <a:extLst>
                <a:ext uri="{FF2B5EF4-FFF2-40B4-BE49-F238E27FC236}">
                  <a16:creationId xmlns:a16="http://schemas.microsoft.com/office/drawing/2014/main" id="{BBB916CD-4B25-4F5F-BA9F-616629E8225A}"/>
                </a:ext>
              </a:extLst>
            </p:cNvPr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66;p30">
              <a:extLst>
                <a:ext uri="{FF2B5EF4-FFF2-40B4-BE49-F238E27FC236}">
                  <a16:creationId xmlns:a16="http://schemas.microsoft.com/office/drawing/2014/main" id="{18CDAE77-0BAE-4D1E-9F5E-280D30E0100E}"/>
                </a:ext>
              </a:extLst>
            </p:cNvPr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7;p30">
              <a:extLst>
                <a:ext uri="{FF2B5EF4-FFF2-40B4-BE49-F238E27FC236}">
                  <a16:creationId xmlns:a16="http://schemas.microsoft.com/office/drawing/2014/main" id="{D4AA4042-F46D-4E3C-8A6B-0C37B50D3A4E}"/>
                </a:ext>
              </a:extLst>
            </p:cNvPr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1263;p30">
            <a:extLst>
              <a:ext uri="{FF2B5EF4-FFF2-40B4-BE49-F238E27FC236}">
                <a16:creationId xmlns:a16="http://schemas.microsoft.com/office/drawing/2014/main" id="{E46ED7CA-FA6E-4DB8-8E12-708E1C170E0D}"/>
              </a:ext>
            </a:extLst>
          </p:cNvPr>
          <p:cNvGrpSpPr/>
          <p:nvPr/>
        </p:nvGrpSpPr>
        <p:grpSpPr>
          <a:xfrm>
            <a:off x="700732" y="2801315"/>
            <a:ext cx="3657211" cy="469203"/>
            <a:chOff x="457200" y="959300"/>
            <a:chExt cx="2518200" cy="331800"/>
          </a:xfrm>
        </p:grpSpPr>
        <p:sp>
          <p:nvSpPr>
            <p:cNvPr id="214" name="Google Shape;1265;p30">
              <a:extLst>
                <a:ext uri="{FF2B5EF4-FFF2-40B4-BE49-F238E27FC236}">
                  <a16:creationId xmlns:a16="http://schemas.microsoft.com/office/drawing/2014/main" id="{C6975197-8706-442C-AADF-5492F48E3177}"/>
                </a:ext>
              </a:extLst>
            </p:cNvPr>
            <p:cNvSpPr txBox="1"/>
            <p:nvPr/>
          </p:nvSpPr>
          <p:spPr>
            <a:xfrm>
              <a:off x="9144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Get real time Dataset using SDR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5" name="Google Shape;1267;p30">
              <a:extLst>
                <a:ext uri="{FF2B5EF4-FFF2-40B4-BE49-F238E27FC236}">
                  <a16:creationId xmlns:a16="http://schemas.microsoft.com/office/drawing/2014/main" id="{BFA2ABA0-9D5F-4CFD-A20D-A64D27433B81}"/>
                </a:ext>
              </a:extLst>
            </p:cNvPr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030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0" name="Google Shape;1980;p56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t="11538" b="11538"/>
          <a:stretch/>
        </p:blipFill>
        <p:spPr>
          <a:xfrm>
            <a:off x="-1289800" y="-750"/>
            <a:ext cx="5145000" cy="5145000"/>
          </a:xfrm>
          <a:prstGeom prst="trapezoid">
            <a:avLst>
              <a:gd name="adj" fmla="val 25000"/>
            </a:avLst>
          </a:prstGeom>
        </p:spPr>
      </p:pic>
      <p:sp>
        <p:nvSpPr>
          <p:cNvPr id="1981" name="Google Shape;1981;p56"/>
          <p:cNvSpPr/>
          <p:nvPr/>
        </p:nvSpPr>
        <p:spPr>
          <a:xfrm flipH="1">
            <a:off x="7266400" y="1823375"/>
            <a:ext cx="1073100" cy="1073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56"/>
          <p:cNvSpPr/>
          <p:nvPr/>
        </p:nvSpPr>
        <p:spPr>
          <a:xfrm rot="5400000" flipH="1">
            <a:off x="497730" y="44124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3" name="Google Shape;1983;p56"/>
          <p:cNvSpPr/>
          <p:nvPr/>
        </p:nvSpPr>
        <p:spPr>
          <a:xfrm rot="5400000" flipH="1">
            <a:off x="3071280" y="22312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56"/>
          <p:cNvGrpSpPr/>
          <p:nvPr/>
        </p:nvGrpSpPr>
        <p:grpSpPr>
          <a:xfrm rot="-5400000" flipH="1">
            <a:off x="-305490" y="624782"/>
            <a:ext cx="1309050" cy="483350"/>
            <a:chOff x="715100" y="293325"/>
            <a:chExt cx="1309050" cy="483350"/>
          </a:xfrm>
        </p:grpSpPr>
        <p:grpSp>
          <p:nvGrpSpPr>
            <p:cNvPr id="1985" name="Google Shape;1985;p56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986" name="Google Shape;1986;p56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6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6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6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6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6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6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6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6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6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6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6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6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6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6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6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6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6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6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6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6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6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6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6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6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6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6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6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6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6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6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6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6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6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6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1" name="Google Shape;2021;p56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2" name="Google Shape;2022;p56"/>
          <p:cNvSpPr txBox="1">
            <a:spLocks noGrp="1"/>
          </p:cNvSpPr>
          <p:nvPr>
            <p:ph type="title"/>
          </p:nvPr>
        </p:nvSpPr>
        <p:spPr>
          <a:xfrm flipH="1">
            <a:off x="3397956" y="1674125"/>
            <a:ext cx="3708669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Factors</a:t>
            </a:r>
          </a:p>
        </p:txBody>
      </p:sp>
      <p:sp>
        <p:nvSpPr>
          <p:cNvPr id="2023" name="Google Shape;2023;p56"/>
          <p:cNvSpPr txBox="1">
            <a:spLocks noGrp="1"/>
          </p:cNvSpPr>
          <p:nvPr>
            <p:ph type="title" idx="2"/>
          </p:nvPr>
        </p:nvSpPr>
        <p:spPr>
          <a:xfrm flipH="1">
            <a:off x="7304500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144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937;p26">
            <a:extLst>
              <a:ext uri="{FF2B5EF4-FFF2-40B4-BE49-F238E27FC236}">
                <a16:creationId xmlns:a16="http://schemas.microsoft.com/office/drawing/2014/main" id="{B939AC1B-770D-485E-A5D9-210079F2F456}"/>
              </a:ext>
            </a:extLst>
          </p:cNvPr>
          <p:cNvGrpSpPr/>
          <p:nvPr/>
        </p:nvGrpSpPr>
        <p:grpSpPr>
          <a:xfrm>
            <a:off x="5743674" y="1692888"/>
            <a:ext cx="2943318" cy="3039142"/>
            <a:chOff x="5449625" y="1389325"/>
            <a:chExt cx="3237261" cy="3342655"/>
          </a:xfrm>
        </p:grpSpPr>
        <p:sp>
          <p:nvSpPr>
            <p:cNvPr id="22" name="Google Shape;938;p26">
              <a:extLst>
                <a:ext uri="{FF2B5EF4-FFF2-40B4-BE49-F238E27FC236}">
                  <a16:creationId xmlns:a16="http://schemas.microsoft.com/office/drawing/2014/main" id="{FB71A066-990F-4E9D-A85B-3B7082C8CA4B}"/>
                </a:ext>
              </a:extLst>
            </p:cNvPr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9;p26">
              <a:extLst>
                <a:ext uri="{FF2B5EF4-FFF2-40B4-BE49-F238E27FC236}">
                  <a16:creationId xmlns:a16="http://schemas.microsoft.com/office/drawing/2014/main" id="{48228D68-3A1B-465A-8F3F-4A0256D5003A}"/>
                </a:ext>
              </a:extLst>
            </p:cNvPr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40;p26">
              <a:extLst>
                <a:ext uri="{FF2B5EF4-FFF2-40B4-BE49-F238E27FC236}">
                  <a16:creationId xmlns:a16="http://schemas.microsoft.com/office/drawing/2014/main" id="{8642E158-7F74-4651-B15E-70B2B5CE1EF7}"/>
                </a:ext>
              </a:extLst>
            </p:cNvPr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41;p26">
              <a:extLst>
                <a:ext uri="{FF2B5EF4-FFF2-40B4-BE49-F238E27FC236}">
                  <a16:creationId xmlns:a16="http://schemas.microsoft.com/office/drawing/2014/main" id="{42958CD7-FC52-442D-AA55-3820F9BE72B1}"/>
                </a:ext>
              </a:extLst>
            </p:cNvPr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2;p26">
              <a:extLst>
                <a:ext uri="{FF2B5EF4-FFF2-40B4-BE49-F238E27FC236}">
                  <a16:creationId xmlns:a16="http://schemas.microsoft.com/office/drawing/2014/main" id="{68A87195-40BE-40EA-8FAF-6777C2AA0912}"/>
                </a:ext>
              </a:extLst>
            </p:cNvPr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3;p26">
              <a:extLst>
                <a:ext uri="{FF2B5EF4-FFF2-40B4-BE49-F238E27FC236}">
                  <a16:creationId xmlns:a16="http://schemas.microsoft.com/office/drawing/2014/main" id="{87A27F0C-F6C9-4C09-A2C4-7FA4971CF5B8}"/>
                </a:ext>
              </a:extLst>
            </p:cNvPr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4;p26">
              <a:extLst>
                <a:ext uri="{FF2B5EF4-FFF2-40B4-BE49-F238E27FC236}">
                  <a16:creationId xmlns:a16="http://schemas.microsoft.com/office/drawing/2014/main" id="{1366ED33-99CD-43DC-8273-2688B525C897}"/>
                </a:ext>
              </a:extLst>
            </p:cNvPr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5;p26">
              <a:extLst>
                <a:ext uri="{FF2B5EF4-FFF2-40B4-BE49-F238E27FC236}">
                  <a16:creationId xmlns:a16="http://schemas.microsoft.com/office/drawing/2014/main" id="{0507D485-3B9A-46EE-9C47-6920C9D97BE3}"/>
                </a:ext>
              </a:extLst>
            </p:cNvPr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6;p26">
              <a:extLst>
                <a:ext uri="{FF2B5EF4-FFF2-40B4-BE49-F238E27FC236}">
                  <a16:creationId xmlns:a16="http://schemas.microsoft.com/office/drawing/2014/main" id="{CB8F4FFA-9BDC-4970-805D-9DD40659688A}"/>
                </a:ext>
              </a:extLst>
            </p:cNvPr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7;p26">
              <a:extLst>
                <a:ext uri="{FF2B5EF4-FFF2-40B4-BE49-F238E27FC236}">
                  <a16:creationId xmlns:a16="http://schemas.microsoft.com/office/drawing/2014/main" id="{58625F05-138D-4951-B70B-1555226E0BC1}"/>
                </a:ext>
              </a:extLst>
            </p:cNvPr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948;p26">
              <a:extLst>
                <a:ext uri="{FF2B5EF4-FFF2-40B4-BE49-F238E27FC236}">
                  <a16:creationId xmlns:a16="http://schemas.microsoft.com/office/drawing/2014/main" id="{A398F694-3F11-4B52-98E2-C35861223521}"/>
                </a:ext>
              </a:extLst>
            </p:cNvPr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9;p26">
              <a:extLst>
                <a:ext uri="{FF2B5EF4-FFF2-40B4-BE49-F238E27FC236}">
                  <a16:creationId xmlns:a16="http://schemas.microsoft.com/office/drawing/2014/main" id="{608A79FA-6135-4403-B533-881B69A1CA5B}"/>
                </a:ext>
              </a:extLst>
            </p:cNvPr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0;p26">
              <a:extLst>
                <a:ext uri="{FF2B5EF4-FFF2-40B4-BE49-F238E27FC236}">
                  <a16:creationId xmlns:a16="http://schemas.microsoft.com/office/drawing/2014/main" id="{4579685C-66DD-408F-AE86-3003ABD46EB7}"/>
                </a:ext>
              </a:extLst>
            </p:cNvPr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51;p26">
              <a:extLst>
                <a:ext uri="{FF2B5EF4-FFF2-40B4-BE49-F238E27FC236}">
                  <a16:creationId xmlns:a16="http://schemas.microsoft.com/office/drawing/2014/main" id="{7C62773D-485B-46FC-ACC6-C25B06A4D5C4}"/>
                </a:ext>
              </a:extLst>
            </p:cNvPr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52;p26">
              <a:extLst>
                <a:ext uri="{FF2B5EF4-FFF2-40B4-BE49-F238E27FC236}">
                  <a16:creationId xmlns:a16="http://schemas.microsoft.com/office/drawing/2014/main" id="{23764637-A56E-482D-A367-7EA2B66EA45F}"/>
                </a:ext>
              </a:extLst>
            </p:cNvPr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53;p26">
              <a:extLst>
                <a:ext uri="{FF2B5EF4-FFF2-40B4-BE49-F238E27FC236}">
                  <a16:creationId xmlns:a16="http://schemas.microsoft.com/office/drawing/2014/main" id="{2DCEE7F8-63E9-4721-B1E7-DEC04D55921B}"/>
                </a:ext>
              </a:extLst>
            </p:cNvPr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54;p26">
              <a:extLst>
                <a:ext uri="{FF2B5EF4-FFF2-40B4-BE49-F238E27FC236}">
                  <a16:creationId xmlns:a16="http://schemas.microsoft.com/office/drawing/2014/main" id="{88F1E67F-103C-4D64-B71B-EFD64FE2E2E9}"/>
                </a:ext>
              </a:extLst>
            </p:cNvPr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55;p26">
              <a:extLst>
                <a:ext uri="{FF2B5EF4-FFF2-40B4-BE49-F238E27FC236}">
                  <a16:creationId xmlns:a16="http://schemas.microsoft.com/office/drawing/2014/main" id="{1D6D21ED-DA71-4650-B478-2A081FF44F80}"/>
                </a:ext>
              </a:extLst>
            </p:cNvPr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56;p26">
              <a:extLst>
                <a:ext uri="{FF2B5EF4-FFF2-40B4-BE49-F238E27FC236}">
                  <a16:creationId xmlns:a16="http://schemas.microsoft.com/office/drawing/2014/main" id="{7DE53E27-CBB9-465A-843B-8D417FCC82C7}"/>
                </a:ext>
              </a:extLst>
            </p:cNvPr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57;p26">
              <a:extLst>
                <a:ext uri="{FF2B5EF4-FFF2-40B4-BE49-F238E27FC236}">
                  <a16:creationId xmlns:a16="http://schemas.microsoft.com/office/drawing/2014/main" id="{27306078-F190-4427-B9C1-1FFB8CA1BDFF}"/>
                </a:ext>
              </a:extLst>
            </p:cNvPr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58;p26">
              <a:extLst>
                <a:ext uri="{FF2B5EF4-FFF2-40B4-BE49-F238E27FC236}">
                  <a16:creationId xmlns:a16="http://schemas.microsoft.com/office/drawing/2014/main" id="{1CA3AB80-D011-4EE0-B3B8-E1BD40ABCC52}"/>
                </a:ext>
              </a:extLst>
            </p:cNvPr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59;p26">
              <a:extLst>
                <a:ext uri="{FF2B5EF4-FFF2-40B4-BE49-F238E27FC236}">
                  <a16:creationId xmlns:a16="http://schemas.microsoft.com/office/drawing/2014/main" id="{8244C003-EF4F-40F2-8DCE-C2F27987B4E2}"/>
                </a:ext>
              </a:extLst>
            </p:cNvPr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60;p26">
              <a:extLst>
                <a:ext uri="{FF2B5EF4-FFF2-40B4-BE49-F238E27FC236}">
                  <a16:creationId xmlns:a16="http://schemas.microsoft.com/office/drawing/2014/main" id="{5B2704D0-5C77-46ED-96D8-A1E26D66D1F2}"/>
                </a:ext>
              </a:extLst>
            </p:cNvPr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61;p26">
              <a:extLst>
                <a:ext uri="{FF2B5EF4-FFF2-40B4-BE49-F238E27FC236}">
                  <a16:creationId xmlns:a16="http://schemas.microsoft.com/office/drawing/2014/main" id="{750F9362-CBD4-41D9-A185-A8302AC645F4}"/>
                </a:ext>
              </a:extLst>
            </p:cNvPr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62;p26">
              <a:extLst>
                <a:ext uri="{FF2B5EF4-FFF2-40B4-BE49-F238E27FC236}">
                  <a16:creationId xmlns:a16="http://schemas.microsoft.com/office/drawing/2014/main" id="{AA6750E5-588B-421A-ACF8-0C77AE7A9416}"/>
                </a:ext>
              </a:extLst>
            </p:cNvPr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3;p26">
              <a:extLst>
                <a:ext uri="{FF2B5EF4-FFF2-40B4-BE49-F238E27FC236}">
                  <a16:creationId xmlns:a16="http://schemas.microsoft.com/office/drawing/2014/main" id="{DBBF0269-47F9-48A6-A18F-429B74342DF7}"/>
                </a:ext>
              </a:extLst>
            </p:cNvPr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64;p26">
              <a:extLst>
                <a:ext uri="{FF2B5EF4-FFF2-40B4-BE49-F238E27FC236}">
                  <a16:creationId xmlns:a16="http://schemas.microsoft.com/office/drawing/2014/main" id="{8946FBB9-96DE-43ED-AAAA-3108EBF71A19}"/>
                </a:ext>
              </a:extLst>
            </p:cNvPr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65;p26">
              <a:extLst>
                <a:ext uri="{FF2B5EF4-FFF2-40B4-BE49-F238E27FC236}">
                  <a16:creationId xmlns:a16="http://schemas.microsoft.com/office/drawing/2014/main" id="{3B9A34C3-14CA-4F9E-92D9-90475BAC8E01}"/>
                </a:ext>
              </a:extLst>
            </p:cNvPr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66;p26">
              <a:extLst>
                <a:ext uri="{FF2B5EF4-FFF2-40B4-BE49-F238E27FC236}">
                  <a16:creationId xmlns:a16="http://schemas.microsoft.com/office/drawing/2014/main" id="{A24351C7-D135-48E1-8FA2-EEE8DE5AE25C}"/>
                </a:ext>
              </a:extLst>
            </p:cNvPr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967;p26">
              <a:extLst>
                <a:ext uri="{FF2B5EF4-FFF2-40B4-BE49-F238E27FC236}">
                  <a16:creationId xmlns:a16="http://schemas.microsoft.com/office/drawing/2014/main" id="{9442CCC0-2F68-40C6-BCE1-2C20AB5C3EE6}"/>
                </a:ext>
              </a:extLst>
            </p:cNvPr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68;p26">
              <a:extLst>
                <a:ext uri="{FF2B5EF4-FFF2-40B4-BE49-F238E27FC236}">
                  <a16:creationId xmlns:a16="http://schemas.microsoft.com/office/drawing/2014/main" id="{203EF92E-DCB6-460B-A752-BFD90C723169}"/>
                </a:ext>
              </a:extLst>
            </p:cNvPr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69;p26">
              <a:extLst>
                <a:ext uri="{FF2B5EF4-FFF2-40B4-BE49-F238E27FC236}">
                  <a16:creationId xmlns:a16="http://schemas.microsoft.com/office/drawing/2014/main" id="{ED399C23-1DE1-45A8-8314-5A291191E8ED}"/>
                </a:ext>
              </a:extLst>
            </p:cNvPr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70;p26">
              <a:extLst>
                <a:ext uri="{FF2B5EF4-FFF2-40B4-BE49-F238E27FC236}">
                  <a16:creationId xmlns:a16="http://schemas.microsoft.com/office/drawing/2014/main" id="{A50AC27E-4BF4-41EC-B3AA-1B151FDA9F3F}"/>
                </a:ext>
              </a:extLst>
            </p:cNvPr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71;p26">
              <a:extLst>
                <a:ext uri="{FF2B5EF4-FFF2-40B4-BE49-F238E27FC236}">
                  <a16:creationId xmlns:a16="http://schemas.microsoft.com/office/drawing/2014/main" id="{8A12BB24-3919-4BEB-A7AC-FD4ECAD1EAF6}"/>
                </a:ext>
              </a:extLst>
            </p:cNvPr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72;p26">
              <a:extLst>
                <a:ext uri="{FF2B5EF4-FFF2-40B4-BE49-F238E27FC236}">
                  <a16:creationId xmlns:a16="http://schemas.microsoft.com/office/drawing/2014/main" id="{8ECBEB0B-42C5-4839-B9D2-C7206E7815D1}"/>
                </a:ext>
              </a:extLst>
            </p:cNvPr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73;p26">
              <a:extLst>
                <a:ext uri="{FF2B5EF4-FFF2-40B4-BE49-F238E27FC236}">
                  <a16:creationId xmlns:a16="http://schemas.microsoft.com/office/drawing/2014/main" id="{901AC7F1-A0D6-4F5C-9957-110967CC744A}"/>
                </a:ext>
              </a:extLst>
            </p:cNvPr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74;p26">
              <a:extLst>
                <a:ext uri="{FF2B5EF4-FFF2-40B4-BE49-F238E27FC236}">
                  <a16:creationId xmlns:a16="http://schemas.microsoft.com/office/drawing/2014/main" id="{83D94408-84AD-4430-AEFC-0B0F01059B29}"/>
                </a:ext>
              </a:extLst>
            </p:cNvPr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75;p26">
              <a:extLst>
                <a:ext uri="{FF2B5EF4-FFF2-40B4-BE49-F238E27FC236}">
                  <a16:creationId xmlns:a16="http://schemas.microsoft.com/office/drawing/2014/main" id="{B6A654F8-852E-470E-B237-0EB31C7BB3FB}"/>
                </a:ext>
              </a:extLst>
            </p:cNvPr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76;p26">
              <a:extLst>
                <a:ext uri="{FF2B5EF4-FFF2-40B4-BE49-F238E27FC236}">
                  <a16:creationId xmlns:a16="http://schemas.microsoft.com/office/drawing/2014/main" id="{D9555AC1-5D4F-4F33-A2A7-59F2F170EEE6}"/>
                </a:ext>
              </a:extLst>
            </p:cNvPr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77;p26">
              <a:extLst>
                <a:ext uri="{FF2B5EF4-FFF2-40B4-BE49-F238E27FC236}">
                  <a16:creationId xmlns:a16="http://schemas.microsoft.com/office/drawing/2014/main" id="{F952CF4F-B97E-49FA-BE16-1FD5E5426693}"/>
                </a:ext>
              </a:extLst>
            </p:cNvPr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978;p26">
            <a:extLst>
              <a:ext uri="{FF2B5EF4-FFF2-40B4-BE49-F238E27FC236}">
                <a16:creationId xmlns:a16="http://schemas.microsoft.com/office/drawing/2014/main" id="{89FA289B-6C09-4A73-A559-543DFE75B8E5}"/>
              </a:ext>
            </a:extLst>
          </p:cNvPr>
          <p:cNvGrpSpPr/>
          <p:nvPr/>
        </p:nvGrpSpPr>
        <p:grpSpPr>
          <a:xfrm>
            <a:off x="457201" y="1157650"/>
            <a:ext cx="3396549" cy="637888"/>
            <a:chOff x="457201" y="1157650"/>
            <a:chExt cx="3396549" cy="637888"/>
          </a:xfrm>
        </p:grpSpPr>
        <p:sp>
          <p:nvSpPr>
            <p:cNvPr id="63" name="Google Shape;979;p26">
              <a:extLst>
                <a:ext uri="{FF2B5EF4-FFF2-40B4-BE49-F238E27FC236}">
                  <a16:creationId xmlns:a16="http://schemas.microsoft.com/office/drawing/2014/main" id="{0EEB6E25-5BD1-4109-B290-E86A8634E93F}"/>
                </a:ext>
              </a:extLst>
            </p:cNvPr>
            <p:cNvSpPr/>
            <p:nvPr/>
          </p:nvSpPr>
          <p:spPr>
            <a:xfrm>
              <a:off x="3249250" y="1191038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" name="Google Shape;980;p26">
              <a:extLst>
                <a:ext uri="{FF2B5EF4-FFF2-40B4-BE49-F238E27FC236}">
                  <a16:creationId xmlns:a16="http://schemas.microsoft.com/office/drawing/2014/main" id="{912F64C9-4BCE-47B6-9DC1-A630661559B3}"/>
                </a:ext>
              </a:extLst>
            </p:cNvPr>
            <p:cNvSpPr txBox="1"/>
            <p:nvPr/>
          </p:nvSpPr>
          <p:spPr>
            <a:xfrm>
              <a:off x="457201" y="11576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Continuous improvement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6" name="Google Shape;982;p26">
            <a:extLst>
              <a:ext uri="{FF2B5EF4-FFF2-40B4-BE49-F238E27FC236}">
                <a16:creationId xmlns:a16="http://schemas.microsoft.com/office/drawing/2014/main" id="{F57C8925-E35B-446A-A0D0-B41ABC1944C1}"/>
              </a:ext>
            </a:extLst>
          </p:cNvPr>
          <p:cNvGrpSpPr/>
          <p:nvPr/>
        </p:nvGrpSpPr>
        <p:grpSpPr>
          <a:xfrm>
            <a:off x="457200" y="2123450"/>
            <a:ext cx="3396550" cy="637875"/>
            <a:chOff x="457200" y="2123450"/>
            <a:chExt cx="3396550" cy="637875"/>
          </a:xfrm>
        </p:grpSpPr>
        <p:sp>
          <p:nvSpPr>
            <p:cNvPr id="67" name="Google Shape;983;p26">
              <a:extLst>
                <a:ext uri="{FF2B5EF4-FFF2-40B4-BE49-F238E27FC236}">
                  <a16:creationId xmlns:a16="http://schemas.microsoft.com/office/drawing/2014/main" id="{06722A6B-C646-4EBC-A434-38FC7C6B6C3B}"/>
                </a:ext>
              </a:extLst>
            </p:cNvPr>
            <p:cNvSpPr/>
            <p:nvPr/>
          </p:nvSpPr>
          <p:spPr>
            <a:xfrm>
              <a:off x="3249250" y="2156825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8" name="Google Shape;984;p26">
              <a:extLst>
                <a:ext uri="{FF2B5EF4-FFF2-40B4-BE49-F238E27FC236}">
                  <a16:creationId xmlns:a16="http://schemas.microsoft.com/office/drawing/2014/main" id="{09E0691F-9915-4C61-97BC-C4F6C6214D59}"/>
                </a:ext>
              </a:extLst>
            </p:cNvPr>
            <p:cNvSpPr txBox="1"/>
            <p:nvPr/>
          </p:nvSpPr>
          <p:spPr>
            <a:xfrm>
              <a:off x="457200" y="21234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acquisition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0" name="Google Shape;986;p26">
            <a:extLst>
              <a:ext uri="{FF2B5EF4-FFF2-40B4-BE49-F238E27FC236}">
                <a16:creationId xmlns:a16="http://schemas.microsoft.com/office/drawing/2014/main" id="{E07AE693-3BD9-470A-8E7E-AB31215BC2F6}"/>
              </a:ext>
            </a:extLst>
          </p:cNvPr>
          <p:cNvGrpSpPr/>
          <p:nvPr/>
        </p:nvGrpSpPr>
        <p:grpSpPr>
          <a:xfrm>
            <a:off x="457200" y="3089247"/>
            <a:ext cx="3396550" cy="637866"/>
            <a:chOff x="457200" y="3089247"/>
            <a:chExt cx="3396550" cy="637866"/>
          </a:xfrm>
        </p:grpSpPr>
        <p:sp>
          <p:nvSpPr>
            <p:cNvPr id="71" name="Google Shape;987;p26">
              <a:extLst>
                <a:ext uri="{FF2B5EF4-FFF2-40B4-BE49-F238E27FC236}">
                  <a16:creationId xmlns:a16="http://schemas.microsoft.com/office/drawing/2014/main" id="{6FAE0383-CD88-4A3F-B737-CD0E9D16650B}"/>
                </a:ext>
              </a:extLst>
            </p:cNvPr>
            <p:cNvSpPr/>
            <p:nvPr/>
          </p:nvSpPr>
          <p:spPr>
            <a:xfrm>
              <a:off x="3249250" y="3122613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" name="Google Shape;988;p26">
              <a:extLst>
                <a:ext uri="{FF2B5EF4-FFF2-40B4-BE49-F238E27FC236}">
                  <a16:creationId xmlns:a16="http://schemas.microsoft.com/office/drawing/2014/main" id="{913B108E-E89E-45FA-A800-72BA41EF8E76}"/>
                </a:ext>
              </a:extLst>
            </p:cNvPr>
            <p:cNvSpPr txBox="1"/>
            <p:nvPr/>
          </p:nvSpPr>
          <p:spPr>
            <a:xfrm>
              <a:off x="457200" y="3089247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Patterns identification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4" name="Google Shape;990;p26">
            <a:extLst>
              <a:ext uri="{FF2B5EF4-FFF2-40B4-BE49-F238E27FC236}">
                <a16:creationId xmlns:a16="http://schemas.microsoft.com/office/drawing/2014/main" id="{9A668DAC-1FD1-49E1-83A6-DDBA772BAB4A}"/>
              </a:ext>
            </a:extLst>
          </p:cNvPr>
          <p:cNvGrpSpPr/>
          <p:nvPr/>
        </p:nvGrpSpPr>
        <p:grpSpPr>
          <a:xfrm>
            <a:off x="457200" y="4055025"/>
            <a:ext cx="3396550" cy="637875"/>
            <a:chOff x="457200" y="4055025"/>
            <a:chExt cx="3396550" cy="637875"/>
          </a:xfrm>
        </p:grpSpPr>
        <p:sp>
          <p:nvSpPr>
            <p:cNvPr id="75" name="Google Shape;991;p26">
              <a:extLst>
                <a:ext uri="{FF2B5EF4-FFF2-40B4-BE49-F238E27FC236}">
                  <a16:creationId xmlns:a16="http://schemas.microsoft.com/office/drawing/2014/main" id="{B51EE309-8DC1-4E61-8038-E64BC4341C71}"/>
                </a:ext>
              </a:extLst>
            </p:cNvPr>
            <p:cNvSpPr/>
            <p:nvPr/>
          </p:nvSpPr>
          <p:spPr>
            <a:xfrm>
              <a:off x="3249250" y="408840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6" name="Google Shape;992;p26">
              <a:extLst>
                <a:ext uri="{FF2B5EF4-FFF2-40B4-BE49-F238E27FC236}">
                  <a16:creationId xmlns:a16="http://schemas.microsoft.com/office/drawing/2014/main" id="{60E8F938-79F8-4B4A-9AED-D899F57EB20E}"/>
                </a:ext>
              </a:extLst>
            </p:cNvPr>
            <p:cNvSpPr txBox="1"/>
            <p:nvPr/>
          </p:nvSpPr>
          <p:spPr>
            <a:xfrm>
              <a:off x="457200" y="4055025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Time and resources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79" name="Google Shape;995;p26">
            <a:extLst>
              <a:ext uri="{FF2B5EF4-FFF2-40B4-BE49-F238E27FC236}">
                <a16:creationId xmlns:a16="http://schemas.microsoft.com/office/drawing/2014/main" id="{88B96E6C-536C-4B54-87B1-611E94E89EB4}"/>
              </a:ext>
            </a:extLst>
          </p:cNvPr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996;p26">
            <a:extLst>
              <a:ext uri="{FF2B5EF4-FFF2-40B4-BE49-F238E27FC236}">
                <a16:creationId xmlns:a16="http://schemas.microsoft.com/office/drawing/2014/main" id="{3043F8F4-1305-49CB-85B9-5A1ADBF35DF6}"/>
              </a:ext>
            </a:extLst>
          </p:cNvPr>
          <p:cNvCxnSpPr>
            <a:stCxn id="79" idx="2"/>
            <a:endCxn id="63" idx="6"/>
          </p:cNvCxnSpPr>
          <p:nvPr/>
        </p:nvCxnSpPr>
        <p:spPr>
          <a:xfrm rot="10800000">
            <a:off x="3853850" y="1493375"/>
            <a:ext cx="3052800" cy="965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997;p26">
            <a:extLst>
              <a:ext uri="{FF2B5EF4-FFF2-40B4-BE49-F238E27FC236}">
                <a16:creationId xmlns:a16="http://schemas.microsoft.com/office/drawing/2014/main" id="{83938168-EA13-4CB2-BD29-1E406EE34D4E}"/>
              </a:ext>
            </a:extLst>
          </p:cNvPr>
          <p:cNvCxnSpPr>
            <a:stCxn id="79" idx="2"/>
            <a:endCxn id="67" idx="6"/>
          </p:cNvCxnSpPr>
          <p:nvPr/>
        </p:nvCxnSpPr>
        <p:spPr>
          <a:xfrm rot="10800000">
            <a:off x="3853850" y="2459075"/>
            <a:ext cx="3052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998;p26">
            <a:extLst>
              <a:ext uri="{FF2B5EF4-FFF2-40B4-BE49-F238E27FC236}">
                <a16:creationId xmlns:a16="http://schemas.microsoft.com/office/drawing/2014/main" id="{3CF1C782-EC10-4E4C-A42B-488949529015}"/>
              </a:ext>
            </a:extLst>
          </p:cNvPr>
          <p:cNvCxnSpPr>
            <a:stCxn id="79" idx="2"/>
            <a:endCxn id="71" idx="6"/>
          </p:cNvCxnSpPr>
          <p:nvPr/>
        </p:nvCxnSpPr>
        <p:spPr>
          <a:xfrm flipH="1">
            <a:off x="3853850" y="2459075"/>
            <a:ext cx="3052800" cy="965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999;p26">
            <a:extLst>
              <a:ext uri="{FF2B5EF4-FFF2-40B4-BE49-F238E27FC236}">
                <a16:creationId xmlns:a16="http://schemas.microsoft.com/office/drawing/2014/main" id="{E88CA2A9-4444-49C4-A3E4-71E89D1A1BAC}"/>
              </a:ext>
            </a:extLst>
          </p:cNvPr>
          <p:cNvCxnSpPr>
            <a:stCxn id="79" idx="2"/>
            <a:endCxn id="75" idx="6"/>
          </p:cNvCxnSpPr>
          <p:nvPr/>
        </p:nvCxnSpPr>
        <p:spPr>
          <a:xfrm flipH="1">
            <a:off x="3853850" y="2459075"/>
            <a:ext cx="3052800" cy="1931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1748;p44">
            <a:extLst>
              <a:ext uri="{FF2B5EF4-FFF2-40B4-BE49-F238E27FC236}">
                <a16:creationId xmlns:a16="http://schemas.microsoft.com/office/drawing/2014/main" id="{685BE6FA-7C2D-4621-B48B-90B57243DB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08728" y="15514"/>
            <a:ext cx="5183965" cy="523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Risk Factors and challenges</a:t>
            </a:r>
            <a:endParaRPr sz="4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0" name="Google Shape;1980;p56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t="16667" b="16667"/>
          <a:stretch/>
        </p:blipFill>
        <p:spPr>
          <a:xfrm>
            <a:off x="-1289800" y="-750"/>
            <a:ext cx="5145000" cy="5145000"/>
          </a:xfrm>
          <a:prstGeom prst="trapezoid">
            <a:avLst>
              <a:gd name="adj" fmla="val 25000"/>
            </a:avLst>
          </a:prstGeom>
        </p:spPr>
      </p:pic>
      <p:sp>
        <p:nvSpPr>
          <p:cNvPr id="1981" name="Google Shape;1981;p56"/>
          <p:cNvSpPr/>
          <p:nvPr/>
        </p:nvSpPr>
        <p:spPr>
          <a:xfrm flipH="1">
            <a:off x="7266400" y="1823375"/>
            <a:ext cx="1073100" cy="1073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56"/>
          <p:cNvSpPr/>
          <p:nvPr/>
        </p:nvSpPr>
        <p:spPr>
          <a:xfrm rot="5400000" flipH="1">
            <a:off x="497730" y="44124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3" name="Google Shape;1983;p56"/>
          <p:cNvSpPr/>
          <p:nvPr/>
        </p:nvSpPr>
        <p:spPr>
          <a:xfrm rot="5400000" flipH="1">
            <a:off x="3071280" y="22312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56"/>
          <p:cNvGrpSpPr/>
          <p:nvPr/>
        </p:nvGrpSpPr>
        <p:grpSpPr>
          <a:xfrm rot="-5400000" flipH="1">
            <a:off x="-305490" y="624782"/>
            <a:ext cx="1309050" cy="483350"/>
            <a:chOff x="715100" y="293325"/>
            <a:chExt cx="1309050" cy="483350"/>
          </a:xfrm>
        </p:grpSpPr>
        <p:grpSp>
          <p:nvGrpSpPr>
            <p:cNvPr id="1985" name="Google Shape;1985;p56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986" name="Google Shape;1986;p56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6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6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6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6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6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6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6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6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6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6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6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6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6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6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6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6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6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6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6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6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6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6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6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6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6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6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6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6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6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6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6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6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6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6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1" name="Google Shape;2021;p56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2" name="Google Shape;2022;p56"/>
          <p:cNvSpPr txBox="1">
            <a:spLocks noGrp="1"/>
          </p:cNvSpPr>
          <p:nvPr>
            <p:ph type="title"/>
          </p:nvPr>
        </p:nvSpPr>
        <p:spPr>
          <a:xfrm flipH="1">
            <a:off x="3397956" y="1674125"/>
            <a:ext cx="3708669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Timeline</a:t>
            </a:r>
          </a:p>
        </p:txBody>
      </p:sp>
      <p:sp>
        <p:nvSpPr>
          <p:cNvPr id="2023" name="Google Shape;2023;p56"/>
          <p:cNvSpPr txBox="1">
            <a:spLocks noGrp="1"/>
          </p:cNvSpPr>
          <p:nvPr>
            <p:ph type="title" idx="2"/>
          </p:nvPr>
        </p:nvSpPr>
        <p:spPr>
          <a:xfrm flipH="1">
            <a:off x="7304500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909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39"/>
          <p:cNvSpPr/>
          <p:nvPr/>
        </p:nvSpPr>
        <p:spPr>
          <a:xfrm>
            <a:off x="1225967" y="2821028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39"/>
          <p:cNvSpPr/>
          <p:nvPr/>
        </p:nvSpPr>
        <p:spPr>
          <a:xfrm>
            <a:off x="5005430" y="1605703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39"/>
          <p:cNvSpPr/>
          <p:nvPr/>
        </p:nvSpPr>
        <p:spPr>
          <a:xfrm>
            <a:off x="4994141" y="2821028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39"/>
          <p:cNvSpPr/>
          <p:nvPr/>
        </p:nvSpPr>
        <p:spPr>
          <a:xfrm>
            <a:off x="1237256" y="1605703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39"/>
          <p:cNvSpPr txBox="1">
            <a:spLocks noGrp="1"/>
          </p:cNvSpPr>
          <p:nvPr>
            <p:ph type="title"/>
          </p:nvPr>
        </p:nvSpPr>
        <p:spPr>
          <a:xfrm>
            <a:off x="1237306" y="1732928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79" name="Google Shape;1579;p39"/>
          <p:cNvSpPr txBox="1">
            <a:spLocks noGrp="1"/>
          </p:cNvSpPr>
          <p:nvPr>
            <p:ph type="title" idx="13"/>
          </p:nvPr>
        </p:nvSpPr>
        <p:spPr>
          <a:xfrm>
            <a:off x="5005430" y="1732928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81" name="Google Shape;1581;p39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2"/>
                </a:solidFill>
              </a:rPr>
              <a:t>T</a:t>
            </a:r>
            <a:r>
              <a:rPr lang="en" dirty="0">
                <a:solidFill>
                  <a:schemeClr val="lt2"/>
                </a:solidFill>
              </a:rPr>
              <a:t>able of contents</a:t>
            </a:r>
            <a:endParaRPr b="1" dirty="0">
              <a:solidFill>
                <a:schemeClr val="lt2"/>
              </a:solidFill>
            </a:endParaRPr>
          </a:p>
        </p:txBody>
      </p:sp>
      <p:sp>
        <p:nvSpPr>
          <p:cNvPr id="1582" name="Google Shape;1582;p39"/>
          <p:cNvSpPr txBox="1">
            <a:spLocks noGrp="1"/>
          </p:cNvSpPr>
          <p:nvPr>
            <p:ph type="subTitle" idx="3"/>
          </p:nvPr>
        </p:nvSpPr>
        <p:spPr>
          <a:xfrm>
            <a:off x="1930232" y="1724650"/>
            <a:ext cx="2923989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1583" name="Google Shape;1583;p39"/>
          <p:cNvSpPr txBox="1">
            <a:spLocks noGrp="1"/>
          </p:cNvSpPr>
          <p:nvPr>
            <p:ph type="subTitle" idx="6"/>
          </p:nvPr>
        </p:nvSpPr>
        <p:spPr>
          <a:xfrm>
            <a:off x="5698356" y="2958314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Risk Factors</a:t>
            </a:r>
            <a:endParaRPr dirty="0"/>
          </a:p>
        </p:txBody>
      </p:sp>
      <p:sp>
        <p:nvSpPr>
          <p:cNvPr id="1584" name="Google Shape;1584;p39"/>
          <p:cNvSpPr txBox="1">
            <a:spLocks noGrp="1"/>
          </p:cNvSpPr>
          <p:nvPr>
            <p:ph type="subTitle" idx="9"/>
          </p:nvPr>
        </p:nvSpPr>
        <p:spPr>
          <a:xfrm>
            <a:off x="3918310" y="39329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585" name="Google Shape;1585;p39"/>
          <p:cNvSpPr txBox="1">
            <a:spLocks noGrp="1"/>
          </p:cNvSpPr>
          <p:nvPr>
            <p:ph type="title" idx="4"/>
          </p:nvPr>
        </p:nvSpPr>
        <p:spPr>
          <a:xfrm>
            <a:off x="1226017" y="2948228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87" name="Google Shape;1587;p39"/>
          <p:cNvSpPr txBox="1">
            <a:spLocks noGrp="1"/>
          </p:cNvSpPr>
          <p:nvPr>
            <p:ph type="title" idx="7"/>
          </p:nvPr>
        </p:nvSpPr>
        <p:spPr>
          <a:xfrm>
            <a:off x="4994141" y="2948228"/>
            <a:ext cx="6861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589" name="Google Shape;1589;p39"/>
          <p:cNvSpPr txBox="1">
            <a:spLocks noGrp="1"/>
          </p:cNvSpPr>
          <p:nvPr>
            <p:ph type="subTitle" idx="15"/>
          </p:nvPr>
        </p:nvSpPr>
        <p:spPr>
          <a:xfrm>
            <a:off x="5698356" y="17246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grpSp>
        <p:nvGrpSpPr>
          <p:cNvPr id="1590" name="Google Shape;1590;p39"/>
          <p:cNvGrpSpPr/>
          <p:nvPr/>
        </p:nvGrpSpPr>
        <p:grpSpPr>
          <a:xfrm>
            <a:off x="7686707" y="-1457378"/>
            <a:ext cx="2914601" cy="2914748"/>
            <a:chOff x="-1457393" y="-1437678"/>
            <a:chExt cx="2914601" cy="2914748"/>
          </a:xfrm>
        </p:grpSpPr>
        <p:sp>
          <p:nvSpPr>
            <p:cNvPr id="1591" name="Google Shape;1591;p39"/>
            <p:cNvSpPr/>
            <p:nvPr/>
          </p:nvSpPr>
          <p:spPr>
            <a:xfrm rot="9446159">
              <a:off x="-767495" y="-1315336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 rot="-9413804">
              <a:off x="-56228" y="-1312054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 rot="-6753841">
              <a:off x="440889" y="-814419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 rot="-4013804">
              <a:off x="437701" y="-103028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 rot="1353841" flipH="1">
              <a:off x="-767495" y="395512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 rot="-1386196" flipH="1">
              <a:off x="-56228" y="392448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 rot="6753841" flipH="1">
              <a:off x="-1269813" y="-817340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 rot="4013804" flipH="1">
              <a:off x="-1266654" y="-105949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9" name="Google Shape;1599;p39"/>
          <p:cNvSpPr/>
          <p:nvPr/>
        </p:nvSpPr>
        <p:spPr>
          <a:xfrm>
            <a:off x="8769900" y="-374100"/>
            <a:ext cx="748200" cy="7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39"/>
          <p:cNvSpPr/>
          <p:nvPr/>
        </p:nvSpPr>
        <p:spPr>
          <a:xfrm>
            <a:off x="-1404024" y="3748972"/>
            <a:ext cx="3101966" cy="3101966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584;p39">
            <a:extLst>
              <a:ext uri="{FF2B5EF4-FFF2-40B4-BE49-F238E27FC236}">
                <a16:creationId xmlns:a16="http://schemas.microsoft.com/office/drawing/2014/main" id="{4E72EDDA-28E7-4585-B818-EF26A4E81205}"/>
              </a:ext>
            </a:extLst>
          </p:cNvPr>
          <p:cNvSpPr txBox="1">
            <a:spLocks/>
          </p:cNvSpPr>
          <p:nvPr/>
        </p:nvSpPr>
        <p:spPr>
          <a:xfrm>
            <a:off x="1958881" y="2941686"/>
            <a:ext cx="2613119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Implementation</a:t>
            </a:r>
          </a:p>
        </p:txBody>
      </p:sp>
      <p:sp>
        <p:nvSpPr>
          <p:cNvPr id="40" name="Google Shape;1575;p39">
            <a:extLst>
              <a:ext uri="{FF2B5EF4-FFF2-40B4-BE49-F238E27FC236}">
                <a16:creationId xmlns:a16="http://schemas.microsoft.com/office/drawing/2014/main" id="{619CEFEA-2DE0-46F3-B0E5-90A4E919A022}"/>
              </a:ext>
            </a:extLst>
          </p:cNvPr>
          <p:cNvSpPr/>
          <p:nvPr/>
        </p:nvSpPr>
        <p:spPr>
          <a:xfrm>
            <a:off x="3232210" y="3805750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587;p39">
            <a:extLst>
              <a:ext uri="{FF2B5EF4-FFF2-40B4-BE49-F238E27FC236}">
                <a16:creationId xmlns:a16="http://schemas.microsoft.com/office/drawing/2014/main" id="{11CB2CDF-3F46-44BA-97CC-EE4726C7D77B}"/>
              </a:ext>
            </a:extLst>
          </p:cNvPr>
          <p:cNvSpPr txBox="1">
            <a:spLocks/>
          </p:cNvSpPr>
          <p:nvPr/>
        </p:nvSpPr>
        <p:spPr>
          <a:xfrm>
            <a:off x="3232210" y="3932950"/>
            <a:ext cx="6861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ntic Slab"/>
              <a:buNone/>
              <a:defRPr sz="2400" b="1" i="0" u="none" strike="noStrike" cap="none">
                <a:solidFill>
                  <a:schemeClr val="lt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04DEA7-35FB-45B8-ACB8-5A3D189F9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2065"/>
            <a:ext cx="9144000" cy="390769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Google Shape;1748;p44">
            <a:extLst>
              <a:ext uri="{FF2B5EF4-FFF2-40B4-BE49-F238E27FC236}">
                <a16:creationId xmlns:a16="http://schemas.microsoft.com/office/drawing/2014/main" id="{72B63FE9-B309-4B19-A15A-60E8857D7C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08728" y="15514"/>
            <a:ext cx="5183965" cy="523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Gantt chart</a:t>
            </a:r>
            <a:endParaRPr sz="4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4AA795B-2EC0-44A9-AB7F-53EBAD09648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77066" y="613481"/>
            <a:ext cx="3763963" cy="608013"/>
          </a:xfrm>
        </p:spPr>
        <p:txBody>
          <a:bodyPr/>
          <a:lstStyle/>
          <a:p>
            <a:r>
              <a:rPr lang="en-US" dirty="0"/>
              <a:t>Any Question ?</a:t>
            </a:r>
          </a:p>
        </p:txBody>
      </p:sp>
      <p:sp>
        <p:nvSpPr>
          <p:cNvPr id="69" name="Title 8">
            <a:extLst>
              <a:ext uri="{FF2B5EF4-FFF2-40B4-BE49-F238E27FC236}">
                <a16:creationId xmlns:a16="http://schemas.microsoft.com/office/drawing/2014/main" id="{493A6A69-B7A9-4B24-89A6-8A3DFC9AF436}"/>
              </a:ext>
            </a:extLst>
          </p:cNvPr>
          <p:cNvSpPr txBox="1">
            <a:spLocks/>
          </p:cNvSpPr>
          <p:nvPr/>
        </p:nvSpPr>
        <p:spPr>
          <a:xfrm>
            <a:off x="2690018" y="2571750"/>
            <a:ext cx="3763963" cy="608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ic Slab"/>
              <a:buNone/>
              <a:defRPr sz="3500" b="1" i="0" u="none" strike="noStrike" cap="none">
                <a:solidFill>
                  <a:schemeClr val="lt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5" name="Google Shape;1605;p40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t="16667" b="16667"/>
          <a:stretch/>
        </p:blipFill>
        <p:spPr>
          <a:xfrm flipH="1">
            <a:off x="5289200" y="0"/>
            <a:ext cx="5145000" cy="5145000"/>
          </a:xfrm>
          <a:prstGeom prst="trapezoid">
            <a:avLst>
              <a:gd name="adj" fmla="val 24876"/>
            </a:avLst>
          </a:prstGeom>
        </p:spPr>
      </p:pic>
      <p:sp>
        <p:nvSpPr>
          <p:cNvPr id="1606" name="Google Shape;1606;p40"/>
          <p:cNvSpPr/>
          <p:nvPr/>
        </p:nvSpPr>
        <p:spPr>
          <a:xfrm>
            <a:off x="1107175" y="1823375"/>
            <a:ext cx="1073100" cy="1073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40"/>
          <p:cNvSpPr txBox="1">
            <a:spLocks noGrp="1"/>
          </p:cNvSpPr>
          <p:nvPr>
            <p:ph type="title"/>
          </p:nvPr>
        </p:nvSpPr>
        <p:spPr>
          <a:xfrm>
            <a:off x="2436600" y="1674125"/>
            <a:ext cx="3305100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</a:t>
            </a:r>
          </a:p>
        </p:txBody>
      </p:sp>
      <p:sp>
        <p:nvSpPr>
          <p:cNvPr id="1608" name="Google Shape;1608;p40"/>
          <p:cNvSpPr txBox="1">
            <a:spLocks noGrp="1"/>
          </p:cNvSpPr>
          <p:nvPr>
            <p:ph type="title" idx="2"/>
          </p:nvPr>
        </p:nvSpPr>
        <p:spPr>
          <a:xfrm>
            <a:off x="1145275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10" name="Google Shape;1610;p40"/>
          <p:cNvGrpSpPr/>
          <p:nvPr/>
        </p:nvGrpSpPr>
        <p:grpSpPr>
          <a:xfrm flipH="1">
            <a:off x="599745" y="1823368"/>
            <a:ext cx="105025" cy="104450"/>
            <a:chOff x="7375840" y="1554375"/>
            <a:chExt cx="105025" cy="104450"/>
          </a:xfrm>
        </p:grpSpPr>
        <p:sp>
          <p:nvSpPr>
            <p:cNvPr id="1611" name="Google Shape;1611;p40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0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0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0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6850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5" name="Google Shape;1615;p40"/>
          <p:cNvSpPr/>
          <p:nvPr/>
        </p:nvSpPr>
        <p:spPr>
          <a:xfrm flipH="1">
            <a:off x="381195" y="2261043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40"/>
          <p:cNvSpPr/>
          <p:nvPr/>
        </p:nvSpPr>
        <p:spPr>
          <a:xfrm rot="-5400000">
            <a:off x="8244920" y="44124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40"/>
          <p:cNvSpPr/>
          <p:nvPr/>
        </p:nvSpPr>
        <p:spPr>
          <a:xfrm rot="-5400000">
            <a:off x="6063395" y="22312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8" name="Google Shape;1618;p40"/>
          <p:cNvGrpSpPr/>
          <p:nvPr/>
        </p:nvGrpSpPr>
        <p:grpSpPr>
          <a:xfrm rot="5400000">
            <a:off x="8247789" y="624782"/>
            <a:ext cx="1309050" cy="483350"/>
            <a:chOff x="715100" y="293325"/>
            <a:chExt cx="1309050" cy="483350"/>
          </a:xfrm>
        </p:grpSpPr>
        <p:grpSp>
          <p:nvGrpSpPr>
            <p:cNvPr id="1619" name="Google Shape;1619;p40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620" name="Google Shape;1620;p40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40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0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0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40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0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0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0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0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40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0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0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0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40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40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0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40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40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0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0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0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0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0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0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0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0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0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0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0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0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0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0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0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0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0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5" name="Google Shape;1655;p40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1522;p38">
            <a:extLst>
              <a:ext uri="{FF2B5EF4-FFF2-40B4-BE49-F238E27FC236}">
                <a16:creationId xmlns:a16="http://schemas.microsoft.com/office/drawing/2014/main" id="{DDCF8A59-B9EF-457F-BCF0-5B09874B5A8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89133" y="3152825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Identifying the modulation scheme used in a wireless communication system under blind scenario.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0" name="Google Shape;1520;p38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16667" b="16667"/>
          <a:stretch/>
        </p:blipFill>
        <p:spPr>
          <a:xfrm>
            <a:off x="-1289800" y="-750"/>
            <a:ext cx="5145000" cy="5145000"/>
          </a:xfrm>
          <a:prstGeom prst="trapezoid">
            <a:avLst>
              <a:gd name="adj" fmla="val 25007"/>
            </a:avLst>
          </a:prstGeom>
        </p:spPr>
      </p:pic>
      <p:sp>
        <p:nvSpPr>
          <p:cNvPr id="1521" name="Google Shape;1521;p38"/>
          <p:cNvSpPr txBox="1">
            <a:spLocks noGrp="1"/>
          </p:cNvSpPr>
          <p:nvPr>
            <p:ph type="title"/>
          </p:nvPr>
        </p:nvSpPr>
        <p:spPr>
          <a:xfrm>
            <a:off x="3767700" y="831625"/>
            <a:ext cx="46611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Aim</a:t>
            </a:r>
            <a:endParaRPr dirty="0"/>
          </a:p>
        </p:txBody>
      </p:sp>
      <p:sp>
        <p:nvSpPr>
          <p:cNvPr id="1522" name="Google Shape;1522;p38"/>
          <p:cNvSpPr txBox="1">
            <a:spLocks noGrp="1"/>
          </p:cNvSpPr>
          <p:nvPr>
            <p:ph type="subTitle" idx="1"/>
          </p:nvPr>
        </p:nvSpPr>
        <p:spPr>
          <a:xfrm>
            <a:off x="3569499" y="2662485"/>
            <a:ext cx="525841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Develop a Machine Learning based artificial intelligence system to automatically identify and classify Digital modulation schemes of a received signal for a BPSK,BASK or BFSK system</a:t>
            </a:r>
            <a:endParaRPr dirty="0"/>
          </a:p>
        </p:txBody>
      </p:sp>
      <p:sp>
        <p:nvSpPr>
          <p:cNvPr id="1523" name="Google Shape;1523;p38"/>
          <p:cNvSpPr/>
          <p:nvPr/>
        </p:nvSpPr>
        <p:spPr>
          <a:xfrm flipH="1">
            <a:off x="-1851950" y="-3093975"/>
            <a:ext cx="4579900" cy="4579900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38"/>
          <p:cNvSpPr/>
          <p:nvPr/>
        </p:nvSpPr>
        <p:spPr>
          <a:xfrm flipH="1">
            <a:off x="720100" y="4608500"/>
            <a:ext cx="25" cy="1632417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0" y="0"/>
                </a:moveTo>
                <a:lnTo>
                  <a:pt x="0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38"/>
          <p:cNvSpPr/>
          <p:nvPr/>
        </p:nvSpPr>
        <p:spPr>
          <a:xfrm flipH="1">
            <a:off x="591996" y="4452118"/>
            <a:ext cx="253950" cy="312750"/>
          </a:xfrm>
          <a:custGeom>
            <a:avLst/>
            <a:gdLst/>
            <a:ahLst/>
            <a:cxnLst/>
            <a:rect l="l" t="t" r="r" b="b"/>
            <a:pathLst>
              <a:path w="10158" h="12510" extrusionOk="0">
                <a:moveTo>
                  <a:pt x="5090" y="1"/>
                </a:moveTo>
                <a:lnTo>
                  <a:pt x="4953" y="1096"/>
                </a:lnTo>
                <a:cubicBezTo>
                  <a:pt x="4634" y="3744"/>
                  <a:pt x="2602" y="5844"/>
                  <a:pt x="0" y="6255"/>
                </a:cubicBezTo>
                <a:cubicBezTo>
                  <a:pt x="2602" y="6689"/>
                  <a:pt x="4634" y="8789"/>
                  <a:pt x="4953" y="11413"/>
                </a:cubicBezTo>
                <a:lnTo>
                  <a:pt x="5090" y="12509"/>
                </a:lnTo>
                <a:lnTo>
                  <a:pt x="5204" y="11413"/>
                </a:lnTo>
                <a:cubicBezTo>
                  <a:pt x="5524" y="8789"/>
                  <a:pt x="7555" y="6689"/>
                  <a:pt x="10157" y="6255"/>
                </a:cubicBezTo>
                <a:cubicBezTo>
                  <a:pt x="7555" y="5844"/>
                  <a:pt x="5524" y="3744"/>
                  <a:pt x="5204" y="1096"/>
                </a:cubicBezTo>
                <a:lnTo>
                  <a:pt x="50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6" name="Google Shape;1526;p38"/>
          <p:cNvGrpSpPr/>
          <p:nvPr/>
        </p:nvGrpSpPr>
        <p:grpSpPr>
          <a:xfrm>
            <a:off x="873397" y="4347668"/>
            <a:ext cx="105025" cy="104450"/>
            <a:chOff x="7375840" y="1554375"/>
            <a:chExt cx="105025" cy="104450"/>
          </a:xfrm>
        </p:grpSpPr>
        <p:sp>
          <p:nvSpPr>
            <p:cNvPr id="1527" name="Google Shape;1527;p38"/>
            <p:cNvSpPr/>
            <p:nvPr/>
          </p:nvSpPr>
          <p:spPr>
            <a:xfrm>
              <a:off x="7428340" y="1554375"/>
              <a:ext cx="25" cy="34850"/>
            </a:xfrm>
            <a:custGeom>
              <a:avLst/>
              <a:gdLst/>
              <a:ahLst/>
              <a:cxnLst/>
              <a:rect l="l" t="t" r="r" b="b"/>
              <a:pathLst>
                <a:path w="1" h="1394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7428340" y="1624000"/>
              <a:ext cx="25" cy="34825"/>
            </a:xfrm>
            <a:custGeom>
              <a:avLst/>
              <a:gdLst/>
              <a:ahLst/>
              <a:cxnLst/>
              <a:rect l="l" t="t" r="r" b="b"/>
              <a:pathLst>
                <a:path w="1" h="1393" fill="none" extrusionOk="0">
                  <a:moveTo>
                    <a:pt x="0" y="1"/>
                  </a:moveTo>
                  <a:lnTo>
                    <a:pt x="0" y="1393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8"/>
            <p:cNvSpPr/>
            <p:nvPr/>
          </p:nvSpPr>
          <p:spPr>
            <a:xfrm>
              <a:off x="7445465" y="1606300"/>
              <a:ext cx="35400" cy="25"/>
            </a:xfrm>
            <a:custGeom>
              <a:avLst/>
              <a:gdLst/>
              <a:ahLst/>
              <a:cxnLst/>
              <a:rect l="l" t="t" r="r" b="b"/>
              <a:pathLst>
                <a:path w="1416" h="1" fill="none" extrusionOk="0">
                  <a:moveTo>
                    <a:pt x="1415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8"/>
            <p:cNvSpPr/>
            <p:nvPr/>
          </p:nvSpPr>
          <p:spPr>
            <a:xfrm>
              <a:off x="7375840" y="1606300"/>
              <a:ext cx="34825" cy="25"/>
            </a:xfrm>
            <a:custGeom>
              <a:avLst/>
              <a:gdLst/>
              <a:ahLst/>
              <a:cxnLst/>
              <a:rect l="l" t="t" r="r" b="b"/>
              <a:pathLst>
                <a:path w="1393" h="1" fill="none" extrusionOk="0">
                  <a:moveTo>
                    <a:pt x="1393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" name="Google Shape;1531;p38"/>
          <p:cNvGrpSpPr/>
          <p:nvPr/>
        </p:nvGrpSpPr>
        <p:grpSpPr>
          <a:xfrm>
            <a:off x="2241539" y="4608500"/>
            <a:ext cx="1309050" cy="483350"/>
            <a:chOff x="715100" y="293325"/>
            <a:chExt cx="1309050" cy="483350"/>
          </a:xfrm>
        </p:grpSpPr>
        <p:grpSp>
          <p:nvGrpSpPr>
            <p:cNvPr id="1532" name="Google Shape;1532;p38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533" name="Google Shape;1533;p38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8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8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8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8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8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8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8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8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8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8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8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8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8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8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8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8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8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8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8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8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8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8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8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8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8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8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8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8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8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8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8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8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8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8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8" name="Google Shape;1568;p38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2"/>
                </a:solidFill>
              </a:rPr>
              <a:t>Objectives </a:t>
            </a:r>
            <a:endParaRPr b="1" dirty="0">
              <a:solidFill>
                <a:schemeClr val="lt2"/>
              </a:solidFill>
            </a:endParaRPr>
          </a:p>
        </p:txBody>
      </p:sp>
      <p:grpSp>
        <p:nvGrpSpPr>
          <p:cNvPr id="1663" name="Google Shape;1663;p41"/>
          <p:cNvGrpSpPr/>
          <p:nvPr/>
        </p:nvGrpSpPr>
        <p:grpSpPr>
          <a:xfrm flipH="1">
            <a:off x="-1445167" y="-1457378"/>
            <a:ext cx="2914601" cy="2914748"/>
            <a:chOff x="-1457393" y="-1437678"/>
            <a:chExt cx="2914601" cy="2914748"/>
          </a:xfrm>
        </p:grpSpPr>
        <p:sp>
          <p:nvSpPr>
            <p:cNvPr id="1664" name="Google Shape;1664;p41"/>
            <p:cNvSpPr/>
            <p:nvPr/>
          </p:nvSpPr>
          <p:spPr>
            <a:xfrm rot="9446159">
              <a:off x="-767495" y="-1315336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1"/>
            <p:cNvSpPr/>
            <p:nvPr/>
          </p:nvSpPr>
          <p:spPr>
            <a:xfrm rot="-9413804">
              <a:off x="-56228" y="-1312054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1"/>
            <p:cNvSpPr/>
            <p:nvPr/>
          </p:nvSpPr>
          <p:spPr>
            <a:xfrm rot="-6753841">
              <a:off x="440889" y="-814419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1"/>
            <p:cNvSpPr/>
            <p:nvPr/>
          </p:nvSpPr>
          <p:spPr>
            <a:xfrm rot="-4013804">
              <a:off x="437701" y="-103028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1"/>
            <p:cNvSpPr/>
            <p:nvPr/>
          </p:nvSpPr>
          <p:spPr>
            <a:xfrm rot="1353841" flipH="1">
              <a:off x="-767495" y="395512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1"/>
            <p:cNvSpPr/>
            <p:nvPr/>
          </p:nvSpPr>
          <p:spPr>
            <a:xfrm rot="-1386196" flipH="1">
              <a:off x="-56228" y="392448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1"/>
            <p:cNvSpPr/>
            <p:nvPr/>
          </p:nvSpPr>
          <p:spPr>
            <a:xfrm rot="6753841" flipH="1">
              <a:off x="-1269813" y="-817340"/>
              <a:ext cx="828739" cy="959216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1"/>
            <p:cNvSpPr/>
            <p:nvPr/>
          </p:nvSpPr>
          <p:spPr>
            <a:xfrm rot="4013804" flipH="1">
              <a:off x="-1266654" y="-105949"/>
              <a:ext cx="828768" cy="958998"/>
            </a:xfrm>
            <a:prstGeom prst="trapezoid">
              <a:avLst>
                <a:gd name="adj" fmla="val 3352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2" name="Google Shape;1672;p41"/>
          <p:cNvSpPr/>
          <p:nvPr/>
        </p:nvSpPr>
        <p:spPr>
          <a:xfrm flipH="1">
            <a:off x="-361959" y="-374100"/>
            <a:ext cx="748200" cy="748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41"/>
          <p:cNvSpPr/>
          <p:nvPr/>
        </p:nvSpPr>
        <p:spPr>
          <a:xfrm flipH="1">
            <a:off x="7458199" y="3748972"/>
            <a:ext cx="3101966" cy="3101966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522;p38">
            <a:extLst>
              <a:ext uri="{FF2B5EF4-FFF2-40B4-BE49-F238E27FC236}">
                <a16:creationId xmlns:a16="http://schemas.microsoft.com/office/drawing/2014/main" id="{08FF2D76-1C4C-4170-8BDD-ED7382ECE3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31371" y="1455890"/>
            <a:ext cx="7792629" cy="26857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/>
              <a:t>To develop a robust algorithm to classify modulation types based on constellation diagram using machine learning techniques such as ANN, CNN and SVM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/>
              <a:t>To implement SDR based BFSK,BPSK and BFSK system to get real time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dirty="0"/>
              <a:t>To compare and contrast the accuracy of the developed algorithms</a:t>
            </a:r>
            <a:endParaRPr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0" name="Google Shape;1980;p5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</a:blip>
          <a:srcRect t="16667" b="16667"/>
          <a:stretch/>
        </p:blipFill>
        <p:spPr>
          <a:xfrm>
            <a:off x="-1289800" y="-750"/>
            <a:ext cx="5145000" cy="5145000"/>
          </a:xfrm>
          <a:prstGeom prst="trapezoid">
            <a:avLst>
              <a:gd name="adj" fmla="val 25000"/>
            </a:avLst>
          </a:prstGeom>
        </p:spPr>
      </p:pic>
      <p:sp>
        <p:nvSpPr>
          <p:cNvPr id="1981" name="Google Shape;1981;p56"/>
          <p:cNvSpPr/>
          <p:nvPr/>
        </p:nvSpPr>
        <p:spPr>
          <a:xfrm flipH="1">
            <a:off x="7266400" y="1823375"/>
            <a:ext cx="1073100" cy="1073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56"/>
          <p:cNvSpPr/>
          <p:nvPr/>
        </p:nvSpPr>
        <p:spPr>
          <a:xfrm rot="5400000" flipH="1">
            <a:off x="497730" y="4412463"/>
            <a:ext cx="392050" cy="392050"/>
          </a:xfrm>
          <a:custGeom>
            <a:avLst/>
            <a:gdLst/>
            <a:ahLst/>
            <a:cxnLst/>
            <a:rect l="l" t="t" r="r" b="b"/>
            <a:pathLst>
              <a:path w="15682" h="15682" extrusionOk="0">
                <a:moveTo>
                  <a:pt x="7830" y="0"/>
                </a:moveTo>
                <a:lnTo>
                  <a:pt x="7670" y="3926"/>
                </a:lnTo>
                <a:lnTo>
                  <a:pt x="7510" y="7145"/>
                </a:lnTo>
                <a:lnTo>
                  <a:pt x="6848" y="6642"/>
                </a:lnTo>
                <a:lnTo>
                  <a:pt x="5593" y="5707"/>
                </a:lnTo>
                <a:lnTo>
                  <a:pt x="5593" y="5707"/>
                </a:lnTo>
                <a:lnTo>
                  <a:pt x="6597" y="6916"/>
                </a:lnTo>
                <a:lnTo>
                  <a:pt x="7099" y="7510"/>
                </a:lnTo>
                <a:lnTo>
                  <a:pt x="3927" y="7670"/>
                </a:lnTo>
                <a:lnTo>
                  <a:pt x="1" y="7852"/>
                </a:lnTo>
                <a:lnTo>
                  <a:pt x="3927" y="8035"/>
                </a:lnTo>
                <a:lnTo>
                  <a:pt x="7145" y="8172"/>
                </a:lnTo>
                <a:lnTo>
                  <a:pt x="6620" y="8834"/>
                </a:lnTo>
                <a:lnTo>
                  <a:pt x="5684" y="10066"/>
                </a:lnTo>
                <a:lnTo>
                  <a:pt x="6894" y="9085"/>
                </a:lnTo>
                <a:lnTo>
                  <a:pt x="7510" y="8583"/>
                </a:lnTo>
                <a:lnTo>
                  <a:pt x="7670" y="11755"/>
                </a:lnTo>
                <a:lnTo>
                  <a:pt x="7830" y="15681"/>
                </a:lnTo>
                <a:lnTo>
                  <a:pt x="8012" y="11755"/>
                </a:lnTo>
                <a:lnTo>
                  <a:pt x="8172" y="8560"/>
                </a:lnTo>
                <a:lnTo>
                  <a:pt x="8811" y="9062"/>
                </a:lnTo>
                <a:lnTo>
                  <a:pt x="10044" y="10043"/>
                </a:lnTo>
                <a:lnTo>
                  <a:pt x="9062" y="8811"/>
                </a:lnTo>
                <a:lnTo>
                  <a:pt x="8560" y="8172"/>
                </a:lnTo>
                <a:lnTo>
                  <a:pt x="11756" y="8035"/>
                </a:lnTo>
                <a:lnTo>
                  <a:pt x="15682" y="7852"/>
                </a:lnTo>
                <a:lnTo>
                  <a:pt x="11756" y="7670"/>
                </a:lnTo>
                <a:lnTo>
                  <a:pt x="8537" y="7510"/>
                </a:lnTo>
                <a:lnTo>
                  <a:pt x="9062" y="6871"/>
                </a:lnTo>
                <a:lnTo>
                  <a:pt x="10021" y="5638"/>
                </a:lnTo>
                <a:lnTo>
                  <a:pt x="8788" y="6620"/>
                </a:lnTo>
                <a:lnTo>
                  <a:pt x="8172" y="7122"/>
                </a:lnTo>
                <a:lnTo>
                  <a:pt x="8012" y="3926"/>
                </a:lnTo>
                <a:lnTo>
                  <a:pt x="78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3" name="Google Shape;1983;p56"/>
          <p:cNvSpPr/>
          <p:nvPr/>
        </p:nvSpPr>
        <p:spPr>
          <a:xfrm rot="5400000" flipH="1">
            <a:off x="3071280" y="2231238"/>
            <a:ext cx="25" cy="4755075"/>
          </a:xfrm>
          <a:custGeom>
            <a:avLst/>
            <a:gdLst/>
            <a:ahLst/>
            <a:cxnLst/>
            <a:rect l="l" t="t" r="r" b="b"/>
            <a:pathLst>
              <a:path w="1" h="190203" fill="none" extrusionOk="0">
                <a:moveTo>
                  <a:pt x="1" y="0"/>
                </a:moveTo>
                <a:lnTo>
                  <a:pt x="1" y="190203"/>
                </a:lnTo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56"/>
          <p:cNvGrpSpPr/>
          <p:nvPr/>
        </p:nvGrpSpPr>
        <p:grpSpPr>
          <a:xfrm rot="-5400000" flipH="1">
            <a:off x="-305490" y="624782"/>
            <a:ext cx="1309050" cy="483350"/>
            <a:chOff x="715100" y="293325"/>
            <a:chExt cx="1309050" cy="483350"/>
          </a:xfrm>
        </p:grpSpPr>
        <p:grpSp>
          <p:nvGrpSpPr>
            <p:cNvPr id="1985" name="Google Shape;1985;p56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986" name="Google Shape;1986;p56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6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6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6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6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6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6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6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6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6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6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6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6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6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6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6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6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6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6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6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6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6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6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6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6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6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6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6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6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6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6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6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6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6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6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1" name="Google Shape;2021;p56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2" name="Google Shape;2022;p56"/>
          <p:cNvSpPr txBox="1">
            <a:spLocks noGrp="1"/>
          </p:cNvSpPr>
          <p:nvPr>
            <p:ph type="title"/>
          </p:nvPr>
        </p:nvSpPr>
        <p:spPr>
          <a:xfrm flipH="1">
            <a:off x="3397956" y="1674125"/>
            <a:ext cx="3708669" cy="13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</a:p>
        </p:txBody>
      </p:sp>
      <p:sp>
        <p:nvSpPr>
          <p:cNvPr id="2023" name="Google Shape;2023;p56"/>
          <p:cNvSpPr txBox="1">
            <a:spLocks noGrp="1"/>
          </p:cNvSpPr>
          <p:nvPr>
            <p:ph type="title" idx="2"/>
          </p:nvPr>
        </p:nvSpPr>
        <p:spPr>
          <a:xfrm flipH="1">
            <a:off x="7304500" y="2079725"/>
            <a:ext cx="9969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42"/>
          <p:cNvSpPr txBox="1">
            <a:spLocks noGrp="1"/>
          </p:cNvSpPr>
          <p:nvPr>
            <p:ph type="title"/>
          </p:nvPr>
        </p:nvSpPr>
        <p:spPr>
          <a:xfrm>
            <a:off x="720000" y="18537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Develop a Algorithm using machine learning</a:t>
            </a:r>
            <a:endParaRPr sz="3200" b="1" dirty="0">
              <a:solidFill>
                <a:schemeClr val="lt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1681" name="Google Shape;1681;p42"/>
          <p:cNvSpPr/>
          <p:nvPr/>
        </p:nvSpPr>
        <p:spPr>
          <a:xfrm>
            <a:off x="-1404024" y="3748972"/>
            <a:ext cx="3101966" cy="3101966"/>
          </a:xfrm>
          <a:custGeom>
            <a:avLst/>
            <a:gdLst/>
            <a:ahLst/>
            <a:cxnLst/>
            <a:rect l="l" t="t" r="r" b="b"/>
            <a:pathLst>
              <a:path w="183196" h="183196" fill="none" extrusionOk="0">
                <a:moveTo>
                  <a:pt x="183196" y="91598"/>
                </a:moveTo>
                <a:cubicBezTo>
                  <a:pt x="183196" y="142179"/>
                  <a:pt x="142179" y="183196"/>
                  <a:pt x="91598" y="183196"/>
                </a:cubicBezTo>
                <a:cubicBezTo>
                  <a:pt x="40994" y="183196"/>
                  <a:pt x="0" y="142179"/>
                  <a:pt x="0" y="91598"/>
                </a:cubicBezTo>
                <a:cubicBezTo>
                  <a:pt x="0" y="40994"/>
                  <a:pt x="40994" y="0"/>
                  <a:pt x="91598" y="0"/>
                </a:cubicBezTo>
                <a:cubicBezTo>
                  <a:pt x="142179" y="0"/>
                  <a:pt x="183196" y="40994"/>
                  <a:pt x="183196" y="91598"/>
                </a:cubicBezTo>
                <a:close/>
              </a:path>
            </a:pathLst>
          </a:custGeom>
          <a:noFill/>
          <a:ln w="6850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42"/>
          <p:cNvSpPr/>
          <p:nvPr/>
        </p:nvSpPr>
        <p:spPr>
          <a:xfrm>
            <a:off x="1256450" y="4340013"/>
            <a:ext cx="536425" cy="537550"/>
          </a:xfrm>
          <a:custGeom>
            <a:avLst/>
            <a:gdLst/>
            <a:ahLst/>
            <a:cxnLst/>
            <a:rect l="l" t="t" r="r" b="b"/>
            <a:pathLst>
              <a:path w="21457" h="21502" extrusionOk="0">
                <a:moveTo>
                  <a:pt x="11413" y="0"/>
                </a:moveTo>
                <a:lnTo>
                  <a:pt x="10592" y="7807"/>
                </a:lnTo>
                <a:lnTo>
                  <a:pt x="8925" y="137"/>
                </a:lnTo>
                <a:lnTo>
                  <a:pt x="9930" y="7921"/>
                </a:lnTo>
                <a:lnTo>
                  <a:pt x="6529" y="845"/>
                </a:lnTo>
                <a:lnTo>
                  <a:pt x="9291" y="8195"/>
                </a:lnTo>
                <a:lnTo>
                  <a:pt x="4360" y="2100"/>
                </a:lnTo>
                <a:lnTo>
                  <a:pt x="4360" y="2100"/>
                </a:lnTo>
                <a:lnTo>
                  <a:pt x="8743" y="8606"/>
                </a:lnTo>
                <a:lnTo>
                  <a:pt x="2534" y="3812"/>
                </a:lnTo>
                <a:lnTo>
                  <a:pt x="2534" y="3812"/>
                </a:lnTo>
                <a:lnTo>
                  <a:pt x="8286" y="9131"/>
                </a:lnTo>
                <a:lnTo>
                  <a:pt x="1165" y="5889"/>
                </a:lnTo>
                <a:lnTo>
                  <a:pt x="1165" y="5889"/>
                </a:lnTo>
                <a:lnTo>
                  <a:pt x="7990" y="9724"/>
                </a:lnTo>
                <a:lnTo>
                  <a:pt x="7990" y="9724"/>
                </a:lnTo>
                <a:lnTo>
                  <a:pt x="298" y="8240"/>
                </a:lnTo>
                <a:lnTo>
                  <a:pt x="7830" y="10409"/>
                </a:lnTo>
                <a:lnTo>
                  <a:pt x="1" y="10728"/>
                </a:lnTo>
                <a:lnTo>
                  <a:pt x="7830" y="11094"/>
                </a:lnTo>
                <a:lnTo>
                  <a:pt x="275" y="13216"/>
                </a:lnTo>
                <a:lnTo>
                  <a:pt x="7990" y="11755"/>
                </a:lnTo>
                <a:lnTo>
                  <a:pt x="1119" y="15567"/>
                </a:lnTo>
                <a:lnTo>
                  <a:pt x="1119" y="15567"/>
                </a:lnTo>
                <a:lnTo>
                  <a:pt x="8286" y="12372"/>
                </a:lnTo>
                <a:lnTo>
                  <a:pt x="2489" y="17667"/>
                </a:lnTo>
                <a:lnTo>
                  <a:pt x="2489" y="17667"/>
                </a:lnTo>
                <a:lnTo>
                  <a:pt x="8720" y="12897"/>
                </a:lnTo>
                <a:lnTo>
                  <a:pt x="4315" y="19379"/>
                </a:lnTo>
                <a:lnTo>
                  <a:pt x="4315" y="19379"/>
                </a:lnTo>
                <a:lnTo>
                  <a:pt x="9291" y="13308"/>
                </a:lnTo>
                <a:lnTo>
                  <a:pt x="6483" y="20634"/>
                </a:lnTo>
                <a:lnTo>
                  <a:pt x="9907" y="13581"/>
                </a:lnTo>
                <a:lnTo>
                  <a:pt x="8880" y="21365"/>
                </a:lnTo>
                <a:lnTo>
                  <a:pt x="10592" y="13718"/>
                </a:lnTo>
                <a:lnTo>
                  <a:pt x="11368" y="21502"/>
                </a:lnTo>
                <a:lnTo>
                  <a:pt x="11276" y="13673"/>
                </a:lnTo>
                <a:lnTo>
                  <a:pt x="11276" y="13673"/>
                </a:lnTo>
                <a:lnTo>
                  <a:pt x="13833" y="21091"/>
                </a:lnTo>
                <a:lnTo>
                  <a:pt x="11938" y="13467"/>
                </a:lnTo>
                <a:lnTo>
                  <a:pt x="16138" y="20087"/>
                </a:lnTo>
                <a:lnTo>
                  <a:pt x="12532" y="13125"/>
                </a:lnTo>
                <a:lnTo>
                  <a:pt x="12532" y="13125"/>
                </a:lnTo>
                <a:lnTo>
                  <a:pt x="18147" y="18603"/>
                </a:lnTo>
                <a:lnTo>
                  <a:pt x="13034" y="12668"/>
                </a:lnTo>
                <a:lnTo>
                  <a:pt x="13034" y="12668"/>
                </a:lnTo>
                <a:lnTo>
                  <a:pt x="19745" y="16686"/>
                </a:lnTo>
                <a:lnTo>
                  <a:pt x="19745" y="16686"/>
                </a:lnTo>
                <a:lnTo>
                  <a:pt x="13399" y="12098"/>
                </a:lnTo>
                <a:lnTo>
                  <a:pt x="13399" y="12098"/>
                </a:lnTo>
                <a:lnTo>
                  <a:pt x="20886" y="14472"/>
                </a:lnTo>
                <a:lnTo>
                  <a:pt x="20886" y="14472"/>
                </a:lnTo>
                <a:lnTo>
                  <a:pt x="13650" y="11436"/>
                </a:lnTo>
                <a:lnTo>
                  <a:pt x="13650" y="11436"/>
                </a:lnTo>
                <a:lnTo>
                  <a:pt x="21457" y="12029"/>
                </a:lnTo>
                <a:lnTo>
                  <a:pt x="13719" y="10751"/>
                </a:lnTo>
                <a:lnTo>
                  <a:pt x="21457" y="9519"/>
                </a:lnTo>
                <a:lnTo>
                  <a:pt x="13650" y="10089"/>
                </a:lnTo>
                <a:lnTo>
                  <a:pt x="20886" y="7099"/>
                </a:lnTo>
                <a:lnTo>
                  <a:pt x="20886" y="7099"/>
                </a:lnTo>
                <a:lnTo>
                  <a:pt x="13422" y="9427"/>
                </a:lnTo>
                <a:lnTo>
                  <a:pt x="19790" y="4862"/>
                </a:lnTo>
                <a:lnTo>
                  <a:pt x="13034" y="8857"/>
                </a:lnTo>
                <a:lnTo>
                  <a:pt x="13034" y="8857"/>
                </a:lnTo>
                <a:lnTo>
                  <a:pt x="18170" y="2945"/>
                </a:lnTo>
                <a:lnTo>
                  <a:pt x="12532" y="8377"/>
                </a:lnTo>
                <a:lnTo>
                  <a:pt x="16184" y="1438"/>
                </a:lnTo>
                <a:lnTo>
                  <a:pt x="11938" y="8035"/>
                </a:lnTo>
                <a:lnTo>
                  <a:pt x="13879" y="434"/>
                </a:lnTo>
                <a:lnTo>
                  <a:pt x="11299" y="7829"/>
                </a:lnTo>
                <a:lnTo>
                  <a:pt x="1141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3" name="Google Shape;1683;p42"/>
          <p:cNvGrpSpPr/>
          <p:nvPr/>
        </p:nvGrpSpPr>
        <p:grpSpPr>
          <a:xfrm rot="5400000">
            <a:off x="8245439" y="947850"/>
            <a:ext cx="1309050" cy="483350"/>
            <a:chOff x="715100" y="293325"/>
            <a:chExt cx="1309050" cy="483350"/>
          </a:xfrm>
        </p:grpSpPr>
        <p:grpSp>
          <p:nvGrpSpPr>
            <p:cNvPr id="1684" name="Google Shape;1684;p42"/>
            <p:cNvGrpSpPr/>
            <p:nvPr/>
          </p:nvGrpSpPr>
          <p:grpSpPr>
            <a:xfrm>
              <a:off x="715100" y="293325"/>
              <a:ext cx="1309050" cy="483350"/>
              <a:chOff x="5583800" y="667700"/>
              <a:chExt cx="1309050" cy="483350"/>
            </a:xfrm>
          </p:grpSpPr>
          <p:sp>
            <p:nvSpPr>
              <p:cNvPr id="1685" name="Google Shape;1685;p42"/>
              <p:cNvSpPr/>
              <p:nvPr/>
            </p:nvSpPr>
            <p:spPr>
              <a:xfrm>
                <a:off x="55838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2"/>
              <p:cNvSpPr/>
              <p:nvPr/>
            </p:nvSpPr>
            <p:spPr>
              <a:xfrm>
                <a:off x="57441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1" y="0"/>
                      <a:pt x="0" y="251"/>
                      <a:pt x="0" y="571"/>
                    </a:cubicBezTo>
                    <a:cubicBezTo>
                      <a:pt x="0" y="913"/>
                      <a:pt x="251" y="1164"/>
                      <a:pt x="571" y="1164"/>
                    </a:cubicBezTo>
                    <a:cubicBezTo>
                      <a:pt x="913" y="1164"/>
                      <a:pt x="1164" y="913"/>
                      <a:pt x="1164" y="571"/>
                    </a:cubicBezTo>
                    <a:cubicBezTo>
                      <a:pt x="1164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2"/>
              <p:cNvSpPr/>
              <p:nvPr/>
            </p:nvSpPr>
            <p:spPr>
              <a:xfrm>
                <a:off x="590392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0" y="251"/>
                      <a:pt x="0" y="571"/>
                    </a:cubicBezTo>
                    <a:cubicBezTo>
                      <a:pt x="0" y="913"/>
                      <a:pt x="274" y="1164"/>
                      <a:pt x="594" y="1164"/>
                    </a:cubicBezTo>
                    <a:cubicBezTo>
                      <a:pt x="913" y="1164"/>
                      <a:pt x="1187" y="913"/>
                      <a:pt x="1187" y="571"/>
                    </a:cubicBezTo>
                    <a:cubicBezTo>
                      <a:pt x="1187" y="251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2"/>
              <p:cNvSpPr/>
              <p:nvPr/>
            </p:nvSpPr>
            <p:spPr>
              <a:xfrm>
                <a:off x="60637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4" y="0"/>
                      <a:pt x="1" y="251"/>
                      <a:pt x="1" y="571"/>
                    </a:cubicBezTo>
                    <a:cubicBezTo>
                      <a:pt x="1" y="913"/>
                      <a:pt x="274" y="1164"/>
                      <a:pt x="594" y="1164"/>
                    </a:cubicBezTo>
                    <a:cubicBezTo>
                      <a:pt x="914" y="1164"/>
                      <a:pt x="1187" y="913"/>
                      <a:pt x="1187" y="571"/>
                    </a:cubicBezTo>
                    <a:cubicBezTo>
                      <a:pt x="1187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2"/>
              <p:cNvSpPr/>
              <p:nvPr/>
            </p:nvSpPr>
            <p:spPr>
              <a:xfrm>
                <a:off x="6224050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71" y="0"/>
                    </a:moveTo>
                    <a:cubicBezTo>
                      <a:pt x="252" y="0"/>
                      <a:pt x="0" y="251"/>
                      <a:pt x="0" y="571"/>
                    </a:cubicBezTo>
                    <a:cubicBezTo>
                      <a:pt x="0" y="913"/>
                      <a:pt x="252" y="1164"/>
                      <a:pt x="571" y="1164"/>
                    </a:cubicBezTo>
                    <a:cubicBezTo>
                      <a:pt x="913" y="1164"/>
                      <a:pt x="1165" y="913"/>
                      <a:pt x="1165" y="571"/>
                    </a:cubicBezTo>
                    <a:cubicBezTo>
                      <a:pt x="1165" y="251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2"/>
              <p:cNvSpPr/>
              <p:nvPr/>
            </p:nvSpPr>
            <p:spPr>
              <a:xfrm>
                <a:off x="63838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42"/>
              <p:cNvSpPr/>
              <p:nvPr/>
            </p:nvSpPr>
            <p:spPr>
              <a:xfrm>
                <a:off x="6543600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14" y="1164"/>
                      <a:pt x="1188" y="913"/>
                      <a:pt x="1188" y="571"/>
                    </a:cubicBezTo>
                    <a:cubicBezTo>
                      <a:pt x="1188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42"/>
              <p:cNvSpPr/>
              <p:nvPr/>
            </p:nvSpPr>
            <p:spPr>
              <a:xfrm>
                <a:off x="6703375" y="667700"/>
                <a:ext cx="29700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5" extrusionOk="0">
                    <a:moveTo>
                      <a:pt x="594" y="0"/>
                    </a:moveTo>
                    <a:cubicBezTo>
                      <a:pt x="275" y="0"/>
                      <a:pt x="1" y="251"/>
                      <a:pt x="1" y="571"/>
                    </a:cubicBezTo>
                    <a:cubicBezTo>
                      <a:pt x="1" y="913"/>
                      <a:pt x="275" y="1164"/>
                      <a:pt x="594" y="1164"/>
                    </a:cubicBezTo>
                    <a:cubicBezTo>
                      <a:pt x="937" y="1164"/>
                      <a:pt x="1188" y="913"/>
                      <a:pt x="1188" y="571"/>
                    </a:cubicBezTo>
                    <a:cubicBezTo>
                      <a:pt x="1188" y="251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42"/>
              <p:cNvSpPr/>
              <p:nvPr/>
            </p:nvSpPr>
            <p:spPr>
              <a:xfrm>
                <a:off x="6863725" y="667700"/>
                <a:ext cx="2912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5" extrusionOk="0">
                    <a:moveTo>
                      <a:pt x="594" y="0"/>
                    </a:moveTo>
                    <a:cubicBezTo>
                      <a:pt x="252" y="0"/>
                      <a:pt x="1" y="251"/>
                      <a:pt x="1" y="571"/>
                    </a:cubicBezTo>
                    <a:cubicBezTo>
                      <a:pt x="1" y="913"/>
                      <a:pt x="252" y="1164"/>
                      <a:pt x="594" y="1164"/>
                    </a:cubicBezTo>
                    <a:cubicBezTo>
                      <a:pt x="914" y="1164"/>
                      <a:pt x="1165" y="913"/>
                      <a:pt x="1165" y="571"/>
                    </a:cubicBezTo>
                    <a:cubicBezTo>
                      <a:pt x="1165" y="251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42"/>
              <p:cNvSpPr/>
              <p:nvPr/>
            </p:nvSpPr>
            <p:spPr>
              <a:xfrm>
                <a:off x="55838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42"/>
              <p:cNvSpPr/>
              <p:nvPr/>
            </p:nvSpPr>
            <p:spPr>
              <a:xfrm>
                <a:off x="57441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1" y="1"/>
                      <a:pt x="0" y="275"/>
                      <a:pt x="0" y="594"/>
                    </a:cubicBezTo>
                    <a:cubicBezTo>
                      <a:pt x="0" y="914"/>
                      <a:pt x="251" y="1188"/>
                      <a:pt x="571" y="1188"/>
                    </a:cubicBezTo>
                    <a:cubicBezTo>
                      <a:pt x="913" y="1188"/>
                      <a:pt x="1164" y="914"/>
                      <a:pt x="1164" y="594"/>
                    </a:cubicBezTo>
                    <a:cubicBezTo>
                      <a:pt x="1164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42"/>
              <p:cNvSpPr/>
              <p:nvPr/>
            </p:nvSpPr>
            <p:spPr>
              <a:xfrm>
                <a:off x="590392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0" y="275"/>
                      <a:pt x="0" y="594"/>
                    </a:cubicBezTo>
                    <a:cubicBezTo>
                      <a:pt x="0" y="914"/>
                      <a:pt x="274" y="1188"/>
                      <a:pt x="594" y="1188"/>
                    </a:cubicBezTo>
                    <a:cubicBezTo>
                      <a:pt x="913" y="1188"/>
                      <a:pt x="1187" y="914"/>
                      <a:pt x="1187" y="594"/>
                    </a:cubicBezTo>
                    <a:cubicBezTo>
                      <a:pt x="1187" y="275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42"/>
              <p:cNvSpPr/>
              <p:nvPr/>
            </p:nvSpPr>
            <p:spPr>
              <a:xfrm>
                <a:off x="60637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4" y="1"/>
                      <a:pt x="1" y="275"/>
                      <a:pt x="1" y="594"/>
                    </a:cubicBezTo>
                    <a:cubicBezTo>
                      <a:pt x="1" y="914"/>
                      <a:pt x="274" y="1188"/>
                      <a:pt x="594" y="1188"/>
                    </a:cubicBezTo>
                    <a:cubicBezTo>
                      <a:pt x="914" y="1188"/>
                      <a:pt x="1187" y="914"/>
                      <a:pt x="1187" y="594"/>
                    </a:cubicBezTo>
                    <a:cubicBezTo>
                      <a:pt x="1187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2"/>
              <p:cNvSpPr/>
              <p:nvPr/>
            </p:nvSpPr>
            <p:spPr>
              <a:xfrm>
                <a:off x="6224050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1"/>
                    </a:moveTo>
                    <a:cubicBezTo>
                      <a:pt x="252" y="1"/>
                      <a:pt x="0" y="275"/>
                      <a:pt x="0" y="594"/>
                    </a:cubicBezTo>
                    <a:cubicBezTo>
                      <a:pt x="0" y="914"/>
                      <a:pt x="252" y="1188"/>
                      <a:pt x="571" y="1188"/>
                    </a:cubicBezTo>
                    <a:cubicBezTo>
                      <a:pt x="913" y="1188"/>
                      <a:pt x="1165" y="914"/>
                      <a:pt x="1165" y="594"/>
                    </a:cubicBezTo>
                    <a:cubicBezTo>
                      <a:pt x="1165" y="275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42"/>
              <p:cNvSpPr/>
              <p:nvPr/>
            </p:nvSpPr>
            <p:spPr>
              <a:xfrm>
                <a:off x="63838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42"/>
              <p:cNvSpPr/>
              <p:nvPr/>
            </p:nvSpPr>
            <p:spPr>
              <a:xfrm>
                <a:off x="6543600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14" y="1188"/>
                      <a:pt x="1188" y="914"/>
                      <a:pt x="1188" y="594"/>
                    </a:cubicBezTo>
                    <a:cubicBezTo>
                      <a:pt x="1188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2"/>
              <p:cNvSpPr/>
              <p:nvPr/>
            </p:nvSpPr>
            <p:spPr>
              <a:xfrm>
                <a:off x="6703375" y="818900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1"/>
                    </a:moveTo>
                    <a:cubicBezTo>
                      <a:pt x="275" y="1"/>
                      <a:pt x="1" y="275"/>
                      <a:pt x="1" y="594"/>
                    </a:cubicBezTo>
                    <a:cubicBezTo>
                      <a:pt x="1" y="914"/>
                      <a:pt x="275" y="1188"/>
                      <a:pt x="594" y="1188"/>
                    </a:cubicBezTo>
                    <a:cubicBezTo>
                      <a:pt x="937" y="1188"/>
                      <a:pt x="1188" y="914"/>
                      <a:pt x="1188" y="594"/>
                    </a:cubicBezTo>
                    <a:cubicBezTo>
                      <a:pt x="1188" y="275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42"/>
              <p:cNvSpPr/>
              <p:nvPr/>
            </p:nvSpPr>
            <p:spPr>
              <a:xfrm>
                <a:off x="6863725" y="818900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1"/>
                    </a:moveTo>
                    <a:cubicBezTo>
                      <a:pt x="252" y="1"/>
                      <a:pt x="1" y="275"/>
                      <a:pt x="1" y="594"/>
                    </a:cubicBezTo>
                    <a:cubicBezTo>
                      <a:pt x="1" y="914"/>
                      <a:pt x="252" y="1188"/>
                      <a:pt x="594" y="1188"/>
                    </a:cubicBezTo>
                    <a:cubicBezTo>
                      <a:pt x="914" y="1188"/>
                      <a:pt x="1165" y="914"/>
                      <a:pt x="1165" y="594"/>
                    </a:cubicBezTo>
                    <a:cubicBezTo>
                      <a:pt x="1165" y="275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42"/>
              <p:cNvSpPr/>
              <p:nvPr/>
            </p:nvSpPr>
            <p:spPr>
              <a:xfrm>
                <a:off x="55838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2"/>
              <p:cNvSpPr/>
              <p:nvPr/>
            </p:nvSpPr>
            <p:spPr>
              <a:xfrm>
                <a:off x="57441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1" y="0"/>
                      <a:pt x="0" y="274"/>
                      <a:pt x="0" y="594"/>
                    </a:cubicBezTo>
                    <a:cubicBezTo>
                      <a:pt x="0" y="913"/>
                      <a:pt x="251" y="1187"/>
                      <a:pt x="571" y="1187"/>
                    </a:cubicBezTo>
                    <a:cubicBezTo>
                      <a:pt x="913" y="1187"/>
                      <a:pt x="1164" y="913"/>
                      <a:pt x="1164" y="594"/>
                    </a:cubicBezTo>
                    <a:cubicBezTo>
                      <a:pt x="1164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2"/>
              <p:cNvSpPr/>
              <p:nvPr/>
            </p:nvSpPr>
            <p:spPr>
              <a:xfrm>
                <a:off x="590392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0" y="274"/>
                      <a:pt x="0" y="594"/>
                    </a:cubicBezTo>
                    <a:cubicBezTo>
                      <a:pt x="0" y="913"/>
                      <a:pt x="274" y="1187"/>
                      <a:pt x="594" y="1187"/>
                    </a:cubicBezTo>
                    <a:cubicBezTo>
                      <a:pt x="913" y="1187"/>
                      <a:pt x="1187" y="913"/>
                      <a:pt x="1187" y="594"/>
                    </a:cubicBezTo>
                    <a:cubicBezTo>
                      <a:pt x="1187" y="274"/>
                      <a:pt x="913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42"/>
              <p:cNvSpPr/>
              <p:nvPr/>
            </p:nvSpPr>
            <p:spPr>
              <a:xfrm>
                <a:off x="60637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4" y="0"/>
                      <a:pt x="1" y="274"/>
                      <a:pt x="1" y="594"/>
                    </a:cubicBezTo>
                    <a:cubicBezTo>
                      <a:pt x="1" y="913"/>
                      <a:pt x="274" y="1187"/>
                      <a:pt x="594" y="1187"/>
                    </a:cubicBezTo>
                    <a:cubicBezTo>
                      <a:pt x="914" y="1187"/>
                      <a:pt x="1187" y="913"/>
                      <a:pt x="1187" y="594"/>
                    </a:cubicBezTo>
                    <a:cubicBezTo>
                      <a:pt x="1187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42"/>
              <p:cNvSpPr/>
              <p:nvPr/>
            </p:nvSpPr>
            <p:spPr>
              <a:xfrm>
                <a:off x="6224050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71" y="0"/>
                    </a:moveTo>
                    <a:cubicBezTo>
                      <a:pt x="252" y="0"/>
                      <a:pt x="0" y="274"/>
                      <a:pt x="0" y="594"/>
                    </a:cubicBezTo>
                    <a:cubicBezTo>
                      <a:pt x="0" y="913"/>
                      <a:pt x="252" y="1187"/>
                      <a:pt x="571" y="1187"/>
                    </a:cubicBezTo>
                    <a:cubicBezTo>
                      <a:pt x="913" y="1187"/>
                      <a:pt x="1165" y="913"/>
                      <a:pt x="1165" y="594"/>
                    </a:cubicBezTo>
                    <a:cubicBezTo>
                      <a:pt x="1165" y="274"/>
                      <a:pt x="913" y="0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42"/>
              <p:cNvSpPr/>
              <p:nvPr/>
            </p:nvSpPr>
            <p:spPr>
              <a:xfrm>
                <a:off x="63838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2"/>
              <p:cNvSpPr/>
              <p:nvPr/>
            </p:nvSpPr>
            <p:spPr>
              <a:xfrm>
                <a:off x="6543600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14" y="1187"/>
                      <a:pt x="1188" y="913"/>
                      <a:pt x="1188" y="594"/>
                    </a:cubicBezTo>
                    <a:cubicBezTo>
                      <a:pt x="1188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2"/>
              <p:cNvSpPr/>
              <p:nvPr/>
            </p:nvSpPr>
            <p:spPr>
              <a:xfrm>
                <a:off x="6703375" y="970125"/>
                <a:ext cx="297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594" y="0"/>
                    </a:moveTo>
                    <a:cubicBezTo>
                      <a:pt x="275" y="0"/>
                      <a:pt x="1" y="274"/>
                      <a:pt x="1" y="594"/>
                    </a:cubicBezTo>
                    <a:cubicBezTo>
                      <a:pt x="1" y="913"/>
                      <a:pt x="275" y="1187"/>
                      <a:pt x="594" y="1187"/>
                    </a:cubicBezTo>
                    <a:cubicBezTo>
                      <a:pt x="937" y="1187"/>
                      <a:pt x="1188" y="913"/>
                      <a:pt x="1188" y="594"/>
                    </a:cubicBezTo>
                    <a:cubicBezTo>
                      <a:pt x="1188" y="274"/>
                      <a:pt x="937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42"/>
              <p:cNvSpPr/>
              <p:nvPr/>
            </p:nvSpPr>
            <p:spPr>
              <a:xfrm>
                <a:off x="6863725" y="970125"/>
                <a:ext cx="29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88" extrusionOk="0">
                    <a:moveTo>
                      <a:pt x="594" y="0"/>
                    </a:moveTo>
                    <a:cubicBezTo>
                      <a:pt x="252" y="0"/>
                      <a:pt x="1" y="274"/>
                      <a:pt x="1" y="594"/>
                    </a:cubicBezTo>
                    <a:cubicBezTo>
                      <a:pt x="1" y="913"/>
                      <a:pt x="252" y="1187"/>
                      <a:pt x="594" y="1187"/>
                    </a:cubicBezTo>
                    <a:cubicBezTo>
                      <a:pt x="914" y="1187"/>
                      <a:pt x="1165" y="913"/>
                      <a:pt x="1165" y="594"/>
                    </a:cubicBezTo>
                    <a:cubicBezTo>
                      <a:pt x="1165" y="274"/>
                      <a:pt x="914" y="0"/>
                      <a:pt x="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42"/>
              <p:cNvSpPr/>
              <p:nvPr/>
            </p:nvSpPr>
            <p:spPr>
              <a:xfrm>
                <a:off x="55838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2"/>
              <p:cNvSpPr/>
              <p:nvPr/>
            </p:nvSpPr>
            <p:spPr>
              <a:xfrm>
                <a:off x="57441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914"/>
                      <a:pt x="251" y="1165"/>
                      <a:pt x="571" y="1165"/>
                    </a:cubicBezTo>
                    <a:cubicBezTo>
                      <a:pt x="913" y="1165"/>
                      <a:pt x="1164" y="914"/>
                      <a:pt x="1164" y="572"/>
                    </a:cubicBezTo>
                    <a:cubicBezTo>
                      <a:pt x="1164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2"/>
              <p:cNvSpPr/>
              <p:nvPr/>
            </p:nvSpPr>
            <p:spPr>
              <a:xfrm>
                <a:off x="590392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0" y="252"/>
                      <a:pt x="0" y="572"/>
                    </a:cubicBezTo>
                    <a:cubicBezTo>
                      <a:pt x="0" y="914"/>
                      <a:pt x="274" y="1165"/>
                      <a:pt x="594" y="1165"/>
                    </a:cubicBezTo>
                    <a:cubicBezTo>
                      <a:pt x="913" y="1165"/>
                      <a:pt x="1187" y="914"/>
                      <a:pt x="1187" y="572"/>
                    </a:cubicBezTo>
                    <a:cubicBezTo>
                      <a:pt x="1187" y="252"/>
                      <a:pt x="913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42"/>
              <p:cNvSpPr/>
              <p:nvPr/>
            </p:nvSpPr>
            <p:spPr>
              <a:xfrm>
                <a:off x="60637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4" y="1"/>
                      <a:pt x="1" y="252"/>
                      <a:pt x="1" y="572"/>
                    </a:cubicBezTo>
                    <a:cubicBezTo>
                      <a:pt x="1" y="914"/>
                      <a:pt x="274" y="1165"/>
                      <a:pt x="594" y="1165"/>
                    </a:cubicBezTo>
                    <a:cubicBezTo>
                      <a:pt x="914" y="1165"/>
                      <a:pt x="1187" y="914"/>
                      <a:pt x="1187" y="572"/>
                    </a:cubicBezTo>
                    <a:cubicBezTo>
                      <a:pt x="1187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2"/>
              <p:cNvSpPr/>
              <p:nvPr/>
            </p:nvSpPr>
            <p:spPr>
              <a:xfrm>
                <a:off x="6224050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71" y="1"/>
                    </a:moveTo>
                    <a:cubicBezTo>
                      <a:pt x="252" y="1"/>
                      <a:pt x="0" y="252"/>
                      <a:pt x="0" y="572"/>
                    </a:cubicBezTo>
                    <a:cubicBezTo>
                      <a:pt x="0" y="914"/>
                      <a:pt x="252" y="1165"/>
                      <a:pt x="571" y="1165"/>
                    </a:cubicBezTo>
                    <a:cubicBezTo>
                      <a:pt x="913" y="1165"/>
                      <a:pt x="1165" y="914"/>
                      <a:pt x="1165" y="572"/>
                    </a:cubicBezTo>
                    <a:cubicBezTo>
                      <a:pt x="1165" y="252"/>
                      <a:pt x="91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2"/>
              <p:cNvSpPr/>
              <p:nvPr/>
            </p:nvSpPr>
            <p:spPr>
              <a:xfrm>
                <a:off x="6543600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14" y="1165"/>
                      <a:pt x="1188" y="914"/>
                      <a:pt x="1188" y="572"/>
                    </a:cubicBezTo>
                    <a:cubicBezTo>
                      <a:pt x="1188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42"/>
              <p:cNvSpPr/>
              <p:nvPr/>
            </p:nvSpPr>
            <p:spPr>
              <a:xfrm>
                <a:off x="6703375" y="1121900"/>
                <a:ext cx="2970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66" extrusionOk="0">
                    <a:moveTo>
                      <a:pt x="594" y="1"/>
                    </a:moveTo>
                    <a:cubicBezTo>
                      <a:pt x="275" y="1"/>
                      <a:pt x="1" y="252"/>
                      <a:pt x="1" y="572"/>
                    </a:cubicBezTo>
                    <a:cubicBezTo>
                      <a:pt x="1" y="914"/>
                      <a:pt x="275" y="1165"/>
                      <a:pt x="594" y="1165"/>
                    </a:cubicBezTo>
                    <a:cubicBezTo>
                      <a:pt x="937" y="1165"/>
                      <a:pt x="1188" y="914"/>
                      <a:pt x="1188" y="572"/>
                    </a:cubicBezTo>
                    <a:cubicBezTo>
                      <a:pt x="1188" y="252"/>
                      <a:pt x="937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42"/>
              <p:cNvSpPr/>
              <p:nvPr/>
            </p:nvSpPr>
            <p:spPr>
              <a:xfrm>
                <a:off x="6863725" y="1121900"/>
                <a:ext cx="291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166" extrusionOk="0">
                    <a:moveTo>
                      <a:pt x="594" y="1"/>
                    </a:moveTo>
                    <a:cubicBezTo>
                      <a:pt x="252" y="1"/>
                      <a:pt x="1" y="252"/>
                      <a:pt x="1" y="572"/>
                    </a:cubicBezTo>
                    <a:cubicBezTo>
                      <a:pt x="1" y="914"/>
                      <a:pt x="252" y="1165"/>
                      <a:pt x="594" y="1165"/>
                    </a:cubicBezTo>
                    <a:cubicBezTo>
                      <a:pt x="914" y="1165"/>
                      <a:pt x="1165" y="914"/>
                      <a:pt x="1165" y="572"/>
                    </a:cubicBezTo>
                    <a:cubicBezTo>
                      <a:pt x="1165" y="252"/>
                      <a:pt x="91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0" name="Google Shape;1720;p42"/>
            <p:cNvSpPr/>
            <p:nvPr/>
          </p:nvSpPr>
          <p:spPr>
            <a:xfrm>
              <a:off x="1515125" y="746975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52" y="0"/>
                    <a:pt x="1" y="274"/>
                    <a:pt x="1" y="594"/>
                  </a:cubicBezTo>
                  <a:cubicBezTo>
                    <a:pt x="1" y="913"/>
                    <a:pt x="252" y="1187"/>
                    <a:pt x="594" y="1187"/>
                  </a:cubicBezTo>
                  <a:cubicBezTo>
                    <a:pt x="914" y="1187"/>
                    <a:pt x="1165" y="913"/>
                    <a:pt x="1165" y="594"/>
                  </a:cubicBezTo>
                  <a:cubicBezTo>
                    <a:pt x="1165" y="274"/>
                    <a:pt x="914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2310;p67">
            <a:extLst>
              <a:ext uri="{FF2B5EF4-FFF2-40B4-BE49-F238E27FC236}">
                <a16:creationId xmlns:a16="http://schemas.microsoft.com/office/drawing/2014/main" id="{7AB1941E-0FFB-4D1E-8865-EE34B65BBBD4}"/>
              </a:ext>
            </a:extLst>
          </p:cNvPr>
          <p:cNvSpPr/>
          <p:nvPr/>
        </p:nvSpPr>
        <p:spPr>
          <a:xfrm>
            <a:off x="729925" y="3268500"/>
            <a:ext cx="2417400" cy="9897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2311;p67">
            <a:extLst>
              <a:ext uri="{FF2B5EF4-FFF2-40B4-BE49-F238E27FC236}">
                <a16:creationId xmlns:a16="http://schemas.microsoft.com/office/drawing/2014/main" id="{8032292B-5832-4C2D-B65C-FAAFFF732771}"/>
              </a:ext>
            </a:extLst>
          </p:cNvPr>
          <p:cNvSpPr/>
          <p:nvPr/>
        </p:nvSpPr>
        <p:spPr>
          <a:xfrm>
            <a:off x="6006350" y="3268500"/>
            <a:ext cx="2417400" cy="989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2312;p67">
            <a:extLst>
              <a:ext uri="{FF2B5EF4-FFF2-40B4-BE49-F238E27FC236}">
                <a16:creationId xmlns:a16="http://schemas.microsoft.com/office/drawing/2014/main" id="{049B4333-217C-4E7E-BBC7-DDCC8573CC28}"/>
              </a:ext>
            </a:extLst>
          </p:cNvPr>
          <p:cNvSpPr/>
          <p:nvPr/>
        </p:nvSpPr>
        <p:spPr>
          <a:xfrm>
            <a:off x="3368138" y="1631825"/>
            <a:ext cx="2417400" cy="989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2313;p67">
            <a:extLst>
              <a:ext uri="{FF2B5EF4-FFF2-40B4-BE49-F238E27FC236}">
                <a16:creationId xmlns:a16="http://schemas.microsoft.com/office/drawing/2014/main" id="{0F0193D0-FEA4-484A-963A-7A282AB0A1D4}"/>
              </a:ext>
            </a:extLst>
          </p:cNvPr>
          <p:cNvSpPr/>
          <p:nvPr/>
        </p:nvSpPr>
        <p:spPr>
          <a:xfrm>
            <a:off x="6006350" y="1631825"/>
            <a:ext cx="2417400" cy="989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2314;p67">
            <a:extLst>
              <a:ext uri="{FF2B5EF4-FFF2-40B4-BE49-F238E27FC236}">
                <a16:creationId xmlns:a16="http://schemas.microsoft.com/office/drawing/2014/main" id="{061B9AA8-2DD4-4FD5-8558-3F3AA002A8F7}"/>
              </a:ext>
            </a:extLst>
          </p:cNvPr>
          <p:cNvSpPr/>
          <p:nvPr/>
        </p:nvSpPr>
        <p:spPr>
          <a:xfrm>
            <a:off x="729925" y="1631825"/>
            <a:ext cx="2417400" cy="989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2318;p67">
            <a:extLst>
              <a:ext uri="{FF2B5EF4-FFF2-40B4-BE49-F238E27FC236}">
                <a16:creationId xmlns:a16="http://schemas.microsoft.com/office/drawing/2014/main" id="{4D36CEC6-D432-4E54-BC82-64E8DF84D30E}"/>
              </a:ext>
            </a:extLst>
          </p:cNvPr>
          <p:cNvSpPr txBox="1"/>
          <p:nvPr/>
        </p:nvSpPr>
        <p:spPr>
          <a:xfrm>
            <a:off x="763388" y="3499429"/>
            <a:ext cx="2368845" cy="75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1. Image recognition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55" name="Google Shape;2320;p67">
            <a:extLst>
              <a:ext uri="{FF2B5EF4-FFF2-40B4-BE49-F238E27FC236}">
                <a16:creationId xmlns:a16="http://schemas.microsoft.com/office/drawing/2014/main" id="{CF1A983E-E74E-470D-B7F0-95C8C1112B38}"/>
              </a:ext>
            </a:extLst>
          </p:cNvPr>
          <p:cNvSpPr txBox="1"/>
          <p:nvPr/>
        </p:nvSpPr>
        <p:spPr>
          <a:xfrm>
            <a:off x="729913" y="1967811"/>
            <a:ext cx="2340900" cy="6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2. Voice recognition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56" name="Google Shape;2321;p67">
            <a:extLst>
              <a:ext uri="{FF2B5EF4-FFF2-40B4-BE49-F238E27FC236}">
                <a16:creationId xmlns:a16="http://schemas.microsoft.com/office/drawing/2014/main" id="{5ADEF751-E587-435C-8BE5-967C558C1808}"/>
              </a:ext>
            </a:extLst>
          </p:cNvPr>
          <p:cNvSpPr txBox="1"/>
          <p:nvPr/>
        </p:nvSpPr>
        <p:spPr>
          <a:xfrm>
            <a:off x="3422791" y="1797385"/>
            <a:ext cx="2340900" cy="765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3. Predictive analytics</a:t>
            </a:r>
          </a:p>
        </p:txBody>
      </p:sp>
      <p:sp>
        <p:nvSpPr>
          <p:cNvPr id="57" name="Google Shape;2323;p67">
            <a:extLst>
              <a:ext uri="{FF2B5EF4-FFF2-40B4-BE49-F238E27FC236}">
                <a16:creationId xmlns:a16="http://schemas.microsoft.com/office/drawing/2014/main" id="{2AB3A83D-AC32-4B37-9242-4AB9E47890B7}"/>
              </a:ext>
            </a:extLst>
          </p:cNvPr>
          <p:cNvSpPr txBox="1"/>
          <p:nvPr/>
        </p:nvSpPr>
        <p:spPr>
          <a:xfrm>
            <a:off x="6049450" y="1685669"/>
            <a:ext cx="2340900" cy="94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4. </a:t>
            </a: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Anomaly detection</a:t>
            </a:r>
            <a:endParaRPr sz="2400" b="1" dirty="0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58" name="Google Shape;2325;p67">
            <a:extLst>
              <a:ext uri="{FF2B5EF4-FFF2-40B4-BE49-F238E27FC236}">
                <a16:creationId xmlns:a16="http://schemas.microsoft.com/office/drawing/2014/main" id="{7302787A-A927-4C14-A2E6-87380A73CB75}"/>
              </a:ext>
            </a:extLst>
          </p:cNvPr>
          <p:cNvSpPr txBox="1"/>
          <p:nvPr/>
        </p:nvSpPr>
        <p:spPr>
          <a:xfrm>
            <a:off x="6044600" y="3309078"/>
            <a:ext cx="2340900" cy="989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5. </a:t>
            </a: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modeling and trading</a:t>
            </a:r>
            <a:endParaRPr sz="2400" b="1" dirty="0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cxnSp>
        <p:nvCxnSpPr>
          <p:cNvPr id="59" name="Google Shape;2326;p67">
            <a:extLst>
              <a:ext uri="{FF2B5EF4-FFF2-40B4-BE49-F238E27FC236}">
                <a16:creationId xmlns:a16="http://schemas.microsoft.com/office/drawing/2014/main" id="{EF7BA219-5874-41AD-A79D-20B07734EC89}"/>
              </a:ext>
            </a:extLst>
          </p:cNvPr>
          <p:cNvCxnSpPr>
            <a:cxnSpLocks/>
            <a:stCxn id="49" idx="0"/>
            <a:endCxn id="53" idx="2"/>
          </p:cNvCxnSpPr>
          <p:nvPr/>
        </p:nvCxnSpPr>
        <p:spPr>
          <a:xfrm rot="10800000">
            <a:off x="1938625" y="2621400"/>
            <a:ext cx="0" cy="64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2327;p67">
            <a:extLst>
              <a:ext uri="{FF2B5EF4-FFF2-40B4-BE49-F238E27FC236}">
                <a16:creationId xmlns:a16="http://schemas.microsoft.com/office/drawing/2014/main" id="{0F0E43F5-48D4-48B9-A621-ED3D29C2F76D}"/>
              </a:ext>
            </a:extLst>
          </p:cNvPr>
          <p:cNvCxnSpPr>
            <a:stCxn id="51" idx="1"/>
            <a:endCxn id="53" idx="3"/>
          </p:cNvCxnSpPr>
          <p:nvPr/>
        </p:nvCxnSpPr>
        <p:spPr>
          <a:xfrm rot="10800000">
            <a:off x="3147338" y="2126675"/>
            <a:ext cx="22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2328;p67">
            <a:extLst>
              <a:ext uri="{FF2B5EF4-FFF2-40B4-BE49-F238E27FC236}">
                <a16:creationId xmlns:a16="http://schemas.microsoft.com/office/drawing/2014/main" id="{05E021C4-B32D-47C8-9969-CADB3EF6CAB9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5785538" y="2126675"/>
            <a:ext cx="22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2329;p67">
            <a:extLst>
              <a:ext uri="{FF2B5EF4-FFF2-40B4-BE49-F238E27FC236}">
                <a16:creationId xmlns:a16="http://schemas.microsoft.com/office/drawing/2014/main" id="{302CCB6D-E6D3-48DF-A8BC-11740E1CF52E}"/>
              </a:ext>
            </a:extLst>
          </p:cNvPr>
          <p:cNvCxnSpPr>
            <a:stCxn id="52" idx="2"/>
            <a:endCxn id="50" idx="0"/>
          </p:cNvCxnSpPr>
          <p:nvPr/>
        </p:nvCxnSpPr>
        <p:spPr>
          <a:xfrm>
            <a:off x="7215050" y="2621525"/>
            <a:ext cx="0" cy="64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2330;p67">
            <a:extLst>
              <a:ext uri="{FF2B5EF4-FFF2-40B4-BE49-F238E27FC236}">
                <a16:creationId xmlns:a16="http://schemas.microsoft.com/office/drawing/2014/main" id="{C6B1C647-E2BC-49FF-88DE-FD95B54E1541}"/>
              </a:ext>
            </a:extLst>
          </p:cNvPr>
          <p:cNvSpPr/>
          <p:nvPr/>
        </p:nvSpPr>
        <p:spPr>
          <a:xfrm>
            <a:off x="4081975" y="3268500"/>
            <a:ext cx="989700" cy="98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" name="Google Shape;2331;p67">
            <a:extLst>
              <a:ext uri="{FF2B5EF4-FFF2-40B4-BE49-F238E27FC236}">
                <a16:creationId xmlns:a16="http://schemas.microsoft.com/office/drawing/2014/main" id="{655166EF-62AE-4BEA-BF98-8D195F384271}"/>
              </a:ext>
            </a:extLst>
          </p:cNvPr>
          <p:cNvCxnSpPr>
            <a:stCxn id="63" idx="2"/>
            <a:endCxn id="49" idx="3"/>
          </p:cNvCxnSpPr>
          <p:nvPr/>
        </p:nvCxnSpPr>
        <p:spPr>
          <a:xfrm rot="10800000">
            <a:off x="3147475" y="3763350"/>
            <a:ext cx="93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2332;p67">
            <a:extLst>
              <a:ext uri="{FF2B5EF4-FFF2-40B4-BE49-F238E27FC236}">
                <a16:creationId xmlns:a16="http://schemas.microsoft.com/office/drawing/2014/main" id="{815821B5-34A8-4CAE-8993-1D538ACE9CE0}"/>
              </a:ext>
            </a:extLst>
          </p:cNvPr>
          <p:cNvCxnSpPr>
            <a:stCxn id="63" idx="6"/>
            <a:endCxn id="50" idx="1"/>
          </p:cNvCxnSpPr>
          <p:nvPr/>
        </p:nvCxnSpPr>
        <p:spPr>
          <a:xfrm>
            <a:off x="5071675" y="3763350"/>
            <a:ext cx="93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158;p15">
            <a:extLst>
              <a:ext uri="{FF2B5EF4-FFF2-40B4-BE49-F238E27FC236}">
                <a16:creationId xmlns:a16="http://schemas.microsoft.com/office/drawing/2014/main" id="{38F553B3-1884-470B-972A-4447DC8E8471}"/>
              </a:ext>
            </a:extLst>
          </p:cNvPr>
          <p:cNvSpPr/>
          <p:nvPr/>
        </p:nvSpPr>
        <p:spPr>
          <a:xfrm>
            <a:off x="4321133" y="3506182"/>
            <a:ext cx="548167" cy="514335"/>
          </a:xfrm>
          <a:custGeom>
            <a:avLst/>
            <a:gdLst/>
            <a:ahLst/>
            <a:cxnLst/>
            <a:rect l="l" t="t" r="r" b="b"/>
            <a:pathLst>
              <a:path w="19054" h="18630" extrusionOk="0">
                <a:moveTo>
                  <a:pt x="9825" y="3980"/>
                </a:moveTo>
                <a:lnTo>
                  <a:pt x="10348" y="4030"/>
                </a:lnTo>
                <a:lnTo>
                  <a:pt x="10895" y="4154"/>
                </a:lnTo>
                <a:lnTo>
                  <a:pt x="11417" y="4303"/>
                </a:lnTo>
                <a:lnTo>
                  <a:pt x="11915" y="4527"/>
                </a:lnTo>
                <a:lnTo>
                  <a:pt x="12387" y="4801"/>
                </a:lnTo>
                <a:lnTo>
                  <a:pt x="12810" y="5099"/>
                </a:lnTo>
                <a:lnTo>
                  <a:pt x="13208" y="5423"/>
                </a:lnTo>
                <a:lnTo>
                  <a:pt x="13556" y="5820"/>
                </a:lnTo>
                <a:lnTo>
                  <a:pt x="13880" y="6218"/>
                </a:lnTo>
                <a:lnTo>
                  <a:pt x="14153" y="6641"/>
                </a:lnTo>
                <a:lnTo>
                  <a:pt x="14402" y="7114"/>
                </a:lnTo>
                <a:lnTo>
                  <a:pt x="14576" y="7586"/>
                </a:lnTo>
                <a:lnTo>
                  <a:pt x="14725" y="8084"/>
                </a:lnTo>
                <a:lnTo>
                  <a:pt x="14825" y="8581"/>
                </a:lnTo>
                <a:lnTo>
                  <a:pt x="14875" y="9104"/>
                </a:lnTo>
                <a:lnTo>
                  <a:pt x="14875" y="9626"/>
                </a:lnTo>
                <a:lnTo>
                  <a:pt x="14800" y="10148"/>
                </a:lnTo>
                <a:lnTo>
                  <a:pt x="14700" y="10671"/>
                </a:lnTo>
                <a:lnTo>
                  <a:pt x="14526" y="11193"/>
                </a:lnTo>
                <a:lnTo>
                  <a:pt x="14302" y="11690"/>
                </a:lnTo>
                <a:lnTo>
                  <a:pt x="14054" y="12163"/>
                </a:lnTo>
                <a:lnTo>
                  <a:pt x="13755" y="12586"/>
                </a:lnTo>
                <a:lnTo>
                  <a:pt x="13407" y="12984"/>
                </a:lnTo>
                <a:lnTo>
                  <a:pt x="13034" y="13357"/>
                </a:lnTo>
                <a:lnTo>
                  <a:pt x="12636" y="13655"/>
                </a:lnTo>
                <a:lnTo>
                  <a:pt x="12188" y="13954"/>
                </a:lnTo>
                <a:lnTo>
                  <a:pt x="11741" y="14178"/>
                </a:lnTo>
                <a:lnTo>
                  <a:pt x="11268" y="14377"/>
                </a:lnTo>
                <a:lnTo>
                  <a:pt x="10771" y="14501"/>
                </a:lnTo>
                <a:lnTo>
                  <a:pt x="10273" y="14600"/>
                </a:lnTo>
                <a:lnTo>
                  <a:pt x="9751" y="14650"/>
                </a:lnTo>
                <a:lnTo>
                  <a:pt x="9229" y="14650"/>
                </a:lnTo>
                <a:lnTo>
                  <a:pt x="8706" y="14600"/>
                </a:lnTo>
                <a:lnTo>
                  <a:pt x="8184" y="14476"/>
                </a:lnTo>
                <a:lnTo>
                  <a:pt x="7662" y="14327"/>
                </a:lnTo>
                <a:lnTo>
                  <a:pt x="7139" y="14103"/>
                </a:lnTo>
                <a:lnTo>
                  <a:pt x="6692" y="13829"/>
                </a:lnTo>
                <a:lnTo>
                  <a:pt x="6244" y="13531"/>
                </a:lnTo>
                <a:lnTo>
                  <a:pt x="5846" y="13183"/>
                </a:lnTo>
                <a:lnTo>
                  <a:pt x="5498" y="12810"/>
                </a:lnTo>
                <a:lnTo>
                  <a:pt x="5174" y="12412"/>
                </a:lnTo>
                <a:lnTo>
                  <a:pt x="4901" y="11989"/>
                </a:lnTo>
                <a:lnTo>
                  <a:pt x="4652" y="11516"/>
                </a:lnTo>
                <a:lnTo>
                  <a:pt x="4478" y="11044"/>
                </a:lnTo>
                <a:lnTo>
                  <a:pt x="4329" y="10546"/>
                </a:lnTo>
                <a:lnTo>
                  <a:pt x="4229" y="10049"/>
                </a:lnTo>
                <a:lnTo>
                  <a:pt x="4179" y="9526"/>
                </a:lnTo>
                <a:lnTo>
                  <a:pt x="4179" y="9004"/>
                </a:lnTo>
                <a:lnTo>
                  <a:pt x="4254" y="8482"/>
                </a:lnTo>
                <a:lnTo>
                  <a:pt x="4354" y="7959"/>
                </a:lnTo>
                <a:lnTo>
                  <a:pt x="4528" y="7437"/>
                </a:lnTo>
                <a:lnTo>
                  <a:pt x="4752" y="6940"/>
                </a:lnTo>
                <a:lnTo>
                  <a:pt x="5000" y="6467"/>
                </a:lnTo>
                <a:lnTo>
                  <a:pt x="5299" y="6044"/>
                </a:lnTo>
                <a:lnTo>
                  <a:pt x="5647" y="5646"/>
                </a:lnTo>
                <a:lnTo>
                  <a:pt x="6020" y="5273"/>
                </a:lnTo>
                <a:lnTo>
                  <a:pt x="6418" y="4950"/>
                </a:lnTo>
                <a:lnTo>
                  <a:pt x="6866" y="4676"/>
                </a:lnTo>
                <a:lnTo>
                  <a:pt x="7313" y="4452"/>
                </a:lnTo>
                <a:lnTo>
                  <a:pt x="7786" y="4253"/>
                </a:lnTo>
                <a:lnTo>
                  <a:pt x="8283" y="4104"/>
                </a:lnTo>
                <a:lnTo>
                  <a:pt x="8806" y="4030"/>
                </a:lnTo>
                <a:lnTo>
                  <a:pt x="9303" y="3980"/>
                </a:lnTo>
                <a:close/>
                <a:moveTo>
                  <a:pt x="11542" y="0"/>
                </a:moveTo>
                <a:lnTo>
                  <a:pt x="4627" y="1144"/>
                </a:lnTo>
                <a:lnTo>
                  <a:pt x="5075" y="3905"/>
                </a:lnTo>
                <a:lnTo>
                  <a:pt x="2463" y="2935"/>
                </a:lnTo>
                <a:lnTo>
                  <a:pt x="1" y="9477"/>
                </a:lnTo>
                <a:lnTo>
                  <a:pt x="2613" y="10472"/>
                </a:lnTo>
                <a:lnTo>
                  <a:pt x="473" y="12238"/>
                </a:lnTo>
                <a:lnTo>
                  <a:pt x="4926" y="17635"/>
                </a:lnTo>
                <a:lnTo>
                  <a:pt x="7065" y="15869"/>
                </a:lnTo>
                <a:lnTo>
                  <a:pt x="7512" y="18630"/>
                </a:lnTo>
                <a:lnTo>
                  <a:pt x="14427" y="17461"/>
                </a:lnTo>
                <a:lnTo>
                  <a:pt x="13979" y="14725"/>
                </a:lnTo>
                <a:lnTo>
                  <a:pt x="16591" y="15695"/>
                </a:lnTo>
                <a:lnTo>
                  <a:pt x="19053" y="9153"/>
                </a:lnTo>
                <a:lnTo>
                  <a:pt x="16442" y="8158"/>
                </a:lnTo>
                <a:lnTo>
                  <a:pt x="18581" y="6393"/>
                </a:lnTo>
                <a:lnTo>
                  <a:pt x="14153" y="995"/>
                </a:lnTo>
                <a:lnTo>
                  <a:pt x="11989" y="2761"/>
                </a:lnTo>
                <a:lnTo>
                  <a:pt x="11542" y="0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tx2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69"/>
          <p:cNvSpPr/>
          <p:nvPr/>
        </p:nvSpPr>
        <p:spPr>
          <a:xfrm>
            <a:off x="3243500" y="1583823"/>
            <a:ext cx="2656800" cy="2657100"/>
          </a:xfrm>
          <a:prstGeom prst="arc">
            <a:avLst>
              <a:gd name="adj1" fmla="val 16261566"/>
              <a:gd name="adj2" fmla="val 1325272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69"/>
          <p:cNvSpPr txBox="1">
            <a:spLocks noGrp="1"/>
          </p:cNvSpPr>
          <p:nvPr>
            <p:ph type="title"/>
          </p:nvPr>
        </p:nvSpPr>
        <p:spPr>
          <a:xfrm>
            <a:off x="0" y="179912"/>
            <a:ext cx="9013370" cy="1343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Comparative Study on Algorithm for Classification Tasks</a:t>
            </a:r>
            <a:endParaRPr sz="2800" dirty="0"/>
          </a:p>
        </p:txBody>
      </p:sp>
      <p:sp>
        <p:nvSpPr>
          <p:cNvPr id="2363" name="Google Shape;2363;p69"/>
          <p:cNvSpPr txBox="1"/>
          <p:nvPr/>
        </p:nvSpPr>
        <p:spPr>
          <a:xfrm flipH="1">
            <a:off x="6021663" y="1493284"/>
            <a:ext cx="2580044" cy="675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Artificial Neural Networks</a:t>
            </a:r>
          </a:p>
        </p:txBody>
      </p:sp>
      <p:sp>
        <p:nvSpPr>
          <p:cNvPr id="2364" name="Google Shape;2364;p69"/>
          <p:cNvSpPr txBox="1"/>
          <p:nvPr/>
        </p:nvSpPr>
        <p:spPr>
          <a:xfrm flipH="1">
            <a:off x="5948652" y="2456108"/>
            <a:ext cx="2931121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Complex pattern recognition and prediction tasks with nonlinear relationships.</a:t>
            </a:r>
          </a:p>
        </p:txBody>
      </p:sp>
      <p:sp>
        <p:nvSpPr>
          <p:cNvPr id="2365" name="Google Shape;2365;p69"/>
          <p:cNvSpPr txBox="1"/>
          <p:nvPr/>
        </p:nvSpPr>
        <p:spPr>
          <a:xfrm>
            <a:off x="500007" y="3490699"/>
            <a:ext cx="2349487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Support vector machines</a:t>
            </a:r>
          </a:p>
        </p:txBody>
      </p:sp>
      <p:sp>
        <p:nvSpPr>
          <p:cNvPr id="2366" name="Google Shape;2366;p69"/>
          <p:cNvSpPr txBox="1"/>
          <p:nvPr/>
        </p:nvSpPr>
        <p:spPr>
          <a:xfrm>
            <a:off x="191016" y="4128492"/>
            <a:ext cx="32647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Binary classification with clear decision boundaries in high-dimensional spaces.</a:t>
            </a:r>
          </a:p>
        </p:txBody>
      </p:sp>
      <p:sp>
        <p:nvSpPr>
          <p:cNvPr id="2367" name="Google Shape;2367;p69"/>
          <p:cNvSpPr txBox="1"/>
          <p:nvPr/>
        </p:nvSpPr>
        <p:spPr>
          <a:xfrm flipH="1">
            <a:off x="6612590" y="3661165"/>
            <a:ext cx="19191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Decision trees</a:t>
            </a:r>
          </a:p>
        </p:txBody>
      </p:sp>
      <p:sp>
        <p:nvSpPr>
          <p:cNvPr id="2368" name="Google Shape;2368;p69"/>
          <p:cNvSpPr txBox="1"/>
          <p:nvPr/>
        </p:nvSpPr>
        <p:spPr>
          <a:xfrm flipH="1">
            <a:off x="6021663" y="4128492"/>
            <a:ext cx="2931121" cy="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Classification and regression tasks with interpretable decision rules.</a:t>
            </a:r>
          </a:p>
        </p:txBody>
      </p:sp>
      <p:sp>
        <p:nvSpPr>
          <p:cNvPr id="2369" name="Google Shape;2369;p69"/>
          <p:cNvSpPr txBox="1"/>
          <p:nvPr/>
        </p:nvSpPr>
        <p:spPr>
          <a:xfrm flipH="1">
            <a:off x="476478" y="1493284"/>
            <a:ext cx="3016104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Bayesian networks</a:t>
            </a:r>
          </a:p>
        </p:txBody>
      </p:sp>
      <p:sp>
        <p:nvSpPr>
          <p:cNvPr id="2370" name="Google Shape;2370;p69"/>
          <p:cNvSpPr txBox="1"/>
          <p:nvPr/>
        </p:nvSpPr>
        <p:spPr>
          <a:xfrm flipH="1">
            <a:off x="86626" y="2004796"/>
            <a:ext cx="3516648" cy="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Probabilistic modeling and inference of complex dependencies among variables.</a:t>
            </a:r>
          </a:p>
        </p:txBody>
      </p:sp>
      <p:sp>
        <p:nvSpPr>
          <p:cNvPr id="2371" name="Google Shape;2371;p69"/>
          <p:cNvSpPr/>
          <p:nvPr/>
        </p:nvSpPr>
        <p:spPr>
          <a:xfrm>
            <a:off x="4306753" y="1705993"/>
            <a:ext cx="530700" cy="530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01</a:t>
            </a:r>
            <a:endParaRPr sz="1600"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72" name="Google Shape;2372;p69"/>
          <p:cNvSpPr/>
          <p:nvPr/>
        </p:nvSpPr>
        <p:spPr>
          <a:xfrm>
            <a:off x="4306753" y="3592348"/>
            <a:ext cx="530700" cy="530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03</a:t>
            </a:r>
            <a:endParaRPr sz="1600"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73" name="Google Shape;2373;p69"/>
          <p:cNvSpPr/>
          <p:nvPr/>
        </p:nvSpPr>
        <p:spPr>
          <a:xfrm>
            <a:off x="5252978" y="2646123"/>
            <a:ext cx="530700" cy="530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02</a:t>
            </a:r>
            <a:endParaRPr sz="1600"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74" name="Google Shape;2374;p69"/>
          <p:cNvSpPr/>
          <p:nvPr/>
        </p:nvSpPr>
        <p:spPr>
          <a:xfrm>
            <a:off x="3360527" y="2646123"/>
            <a:ext cx="530700" cy="530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Antic Slab"/>
                <a:ea typeface="Antic Slab"/>
                <a:cs typeface="Antic Slab"/>
                <a:sym typeface="Antic Slab"/>
              </a:rPr>
              <a:t>04</a:t>
            </a:r>
            <a:endParaRPr sz="1600" b="1">
              <a:solidFill>
                <a:schemeClr val="dk1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375" name="Google Shape;2375;p69"/>
          <p:cNvSpPr/>
          <p:nvPr/>
        </p:nvSpPr>
        <p:spPr>
          <a:xfrm>
            <a:off x="3625813" y="1956270"/>
            <a:ext cx="1892700" cy="1892700"/>
          </a:xfrm>
          <a:prstGeom prst="arc">
            <a:avLst>
              <a:gd name="adj1" fmla="val 17183357"/>
              <a:gd name="adj2" fmla="val 2068600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69"/>
          <p:cNvSpPr/>
          <p:nvPr/>
        </p:nvSpPr>
        <p:spPr>
          <a:xfrm>
            <a:off x="3625813" y="1956270"/>
            <a:ext cx="1892700" cy="1892700"/>
          </a:xfrm>
          <a:prstGeom prst="arc">
            <a:avLst>
              <a:gd name="adj1" fmla="val 1018835"/>
              <a:gd name="adj2" fmla="val 442136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69"/>
          <p:cNvSpPr/>
          <p:nvPr/>
        </p:nvSpPr>
        <p:spPr>
          <a:xfrm flipH="1">
            <a:off x="3625564" y="1956270"/>
            <a:ext cx="1892700" cy="1892700"/>
          </a:xfrm>
          <a:prstGeom prst="arc">
            <a:avLst>
              <a:gd name="adj1" fmla="val 17183357"/>
              <a:gd name="adj2" fmla="val 2068600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69"/>
          <p:cNvSpPr/>
          <p:nvPr/>
        </p:nvSpPr>
        <p:spPr>
          <a:xfrm flipH="1">
            <a:off x="3625564" y="1956270"/>
            <a:ext cx="1892700" cy="1892700"/>
          </a:xfrm>
          <a:prstGeom prst="arc">
            <a:avLst>
              <a:gd name="adj1" fmla="val 1018835"/>
              <a:gd name="adj2" fmla="val 442136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69"/>
          <p:cNvSpPr/>
          <p:nvPr/>
        </p:nvSpPr>
        <p:spPr>
          <a:xfrm rot="2700000">
            <a:off x="3930257" y="2775032"/>
            <a:ext cx="683065" cy="874833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69"/>
          <p:cNvSpPr/>
          <p:nvPr/>
        </p:nvSpPr>
        <p:spPr>
          <a:xfrm rot="-8100000">
            <a:off x="4542456" y="2161096"/>
            <a:ext cx="683065" cy="874833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69"/>
          <p:cNvSpPr/>
          <p:nvPr/>
        </p:nvSpPr>
        <p:spPr>
          <a:xfrm rot="8100000">
            <a:off x="3922830" y="2155406"/>
            <a:ext cx="683065" cy="874833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69"/>
          <p:cNvSpPr/>
          <p:nvPr/>
        </p:nvSpPr>
        <p:spPr>
          <a:xfrm rot="-2700000">
            <a:off x="4536753" y="2767591"/>
            <a:ext cx="683065" cy="874833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43"/>
          <p:cNvSpPr txBox="1">
            <a:spLocks noGrp="1"/>
          </p:cNvSpPr>
          <p:nvPr>
            <p:ph type="title" idx="4294967295"/>
          </p:nvPr>
        </p:nvSpPr>
        <p:spPr>
          <a:xfrm>
            <a:off x="7041" y="9646"/>
            <a:ext cx="4909457" cy="5483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Architecture of the Project</a:t>
            </a:r>
            <a:endParaRPr sz="2800" dirty="0"/>
          </a:p>
        </p:txBody>
      </p:sp>
      <p:sp>
        <p:nvSpPr>
          <p:cNvPr id="1726" name="Google Shape;1726;p43"/>
          <p:cNvSpPr txBox="1">
            <a:spLocks noGrp="1"/>
          </p:cNvSpPr>
          <p:nvPr>
            <p:ph type="subTitle" idx="4294967295"/>
          </p:nvPr>
        </p:nvSpPr>
        <p:spPr>
          <a:xfrm>
            <a:off x="0" y="2812570"/>
            <a:ext cx="1638721" cy="3075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Flow Chart</a:t>
            </a:r>
            <a:endParaRPr sz="2400" b="1" dirty="0"/>
          </a:p>
        </p:txBody>
      </p:sp>
      <p:sp>
        <p:nvSpPr>
          <p:cNvPr id="1730" name="Google Shape;1730;p43"/>
          <p:cNvSpPr/>
          <p:nvPr/>
        </p:nvSpPr>
        <p:spPr>
          <a:xfrm>
            <a:off x="389908" y="1833777"/>
            <a:ext cx="686100" cy="68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763;p44">
            <a:extLst>
              <a:ext uri="{FF2B5EF4-FFF2-40B4-BE49-F238E27FC236}">
                <a16:creationId xmlns:a16="http://schemas.microsoft.com/office/drawing/2014/main" id="{2A70C2D7-DF96-4407-AD48-CC45AE7B92E5}"/>
              </a:ext>
            </a:extLst>
          </p:cNvPr>
          <p:cNvGrpSpPr/>
          <p:nvPr/>
        </p:nvGrpSpPr>
        <p:grpSpPr>
          <a:xfrm>
            <a:off x="525084" y="2028174"/>
            <a:ext cx="415748" cy="297305"/>
            <a:chOff x="1891739" y="3999533"/>
            <a:chExt cx="452835" cy="323826"/>
          </a:xfrm>
        </p:grpSpPr>
        <p:grpSp>
          <p:nvGrpSpPr>
            <p:cNvPr id="16" name="Google Shape;1764;p44">
              <a:extLst>
                <a:ext uri="{FF2B5EF4-FFF2-40B4-BE49-F238E27FC236}">
                  <a16:creationId xmlns:a16="http://schemas.microsoft.com/office/drawing/2014/main" id="{4649BF84-346E-4B14-85B1-967993F1B0DE}"/>
                </a:ext>
              </a:extLst>
            </p:cNvPr>
            <p:cNvGrpSpPr/>
            <p:nvPr/>
          </p:nvGrpSpPr>
          <p:grpSpPr>
            <a:xfrm>
              <a:off x="1891739" y="4109058"/>
              <a:ext cx="452835" cy="104776"/>
              <a:chOff x="-21321525" y="4292150"/>
              <a:chExt cx="306425" cy="70900"/>
            </a:xfrm>
          </p:grpSpPr>
          <p:sp>
            <p:nvSpPr>
              <p:cNvPr id="23" name="Google Shape;1765;p44">
                <a:extLst>
                  <a:ext uri="{FF2B5EF4-FFF2-40B4-BE49-F238E27FC236}">
                    <a16:creationId xmlns:a16="http://schemas.microsoft.com/office/drawing/2014/main" id="{3E9F5B68-B5B9-42AD-A6D4-BA755C060ADD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766;p44">
                <a:extLst>
                  <a:ext uri="{FF2B5EF4-FFF2-40B4-BE49-F238E27FC236}">
                    <a16:creationId xmlns:a16="http://schemas.microsoft.com/office/drawing/2014/main" id="{81B5B7F0-6A04-4040-82BA-F9B1EC08778D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1767;p44">
              <a:extLst>
                <a:ext uri="{FF2B5EF4-FFF2-40B4-BE49-F238E27FC236}">
                  <a16:creationId xmlns:a16="http://schemas.microsoft.com/office/drawing/2014/main" id="{7882863C-F815-4166-87AD-30159E6870D3}"/>
                </a:ext>
              </a:extLst>
            </p:cNvPr>
            <p:cNvGrpSpPr/>
            <p:nvPr/>
          </p:nvGrpSpPr>
          <p:grpSpPr>
            <a:xfrm>
              <a:off x="1891739" y="3999533"/>
              <a:ext cx="452835" cy="104776"/>
              <a:chOff x="-21321525" y="4292150"/>
              <a:chExt cx="306425" cy="70900"/>
            </a:xfrm>
          </p:grpSpPr>
          <p:sp>
            <p:nvSpPr>
              <p:cNvPr id="21" name="Google Shape;1768;p44">
                <a:extLst>
                  <a:ext uri="{FF2B5EF4-FFF2-40B4-BE49-F238E27FC236}">
                    <a16:creationId xmlns:a16="http://schemas.microsoft.com/office/drawing/2014/main" id="{C29CC788-D8A0-4CED-9D0C-E76B67221EBA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769;p44">
                <a:extLst>
                  <a:ext uri="{FF2B5EF4-FFF2-40B4-BE49-F238E27FC236}">
                    <a16:creationId xmlns:a16="http://schemas.microsoft.com/office/drawing/2014/main" id="{1C6B7FB3-D1A1-4BFB-95A9-B7C091E009A1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770;p44">
              <a:extLst>
                <a:ext uri="{FF2B5EF4-FFF2-40B4-BE49-F238E27FC236}">
                  <a16:creationId xmlns:a16="http://schemas.microsoft.com/office/drawing/2014/main" id="{A8C84973-4A57-4812-A5FA-6A84B4A6ED37}"/>
                </a:ext>
              </a:extLst>
            </p:cNvPr>
            <p:cNvGrpSpPr/>
            <p:nvPr/>
          </p:nvGrpSpPr>
          <p:grpSpPr>
            <a:xfrm>
              <a:off x="1891739" y="4218583"/>
              <a:ext cx="452835" cy="104776"/>
              <a:chOff x="-21321525" y="4292150"/>
              <a:chExt cx="306425" cy="70900"/>
            </a:xfrm>
          </p:grpSpPr>
          <p:sp>
            <p:nvSpPr>
              <p:cNvPr id="19" name="Google Shape;1771;p44">
                <a:extLst>
                  <a:ext uri="{FF2B5EF4-FFF2-40B4-BE49-F238E27FC236}">
                    <a16:creationId xmlns:a16="http://schemas.microsoft.com/office/drawing/2014/main" id="{59601A22-3297-432E-8619-205F52E87828}"/>
                  </a:ext>
                </a:extLst>
              </p:cNvPr>
              <p:cNvSpPr/>
              <p:nvPr/>
            </p:nvSpPr>
            <p:spPr>
              <a:xfrm>
                <a:off x="-21321525" y="4328375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630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103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103"/>
                      <a:pt x="11563" y="1166"/>
                      <a:pt x="11721" y="1260"/>
                    </a:cubicBezTo>
                    <a:cubicBezTo>
                      <a:pt x="11766" y="1276"/>
                      <a:pt x="11812" y="1284"/>
                      <a:pt x="11857" y="1284"/>
                    </a:cubicBezTo>
                    <a:cubicBezTo>
                      <a:pt x="11996" y="1284"/>
                      <a:pt x="12122" y="1207"/>
                      <a:pt x="12193" y="1040"/>
                    </a:cubicBezTo>
                    <a:cubicBezTo>
                      <a:pt x="12256" y="819"/>
                      <a:pt x="12193" y="567"/>
                      <a:pt x="11973" y="536"/>
                    </a:cubicBezTo>
                    <a:cubicBezTo>
                      <a:pt x="11878" y="504"/>
                      <a:pt x="11784" y="473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2"/>
                      <a:pt x="8546" y="638"/>
                      <a:pt x="8239" y="638"/>
                    </a:cubicBezTo>
                    <a:cubicBezTo>
                      <a:pt x="7932" y="638"/>
                      <a:pt x="7625" y="552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2"/>
                      <a:pt x="4293" y="638"/>
                      <a:pt x="3986" y="638"/>
                    </a:cubicBezTo>
                    <a:cubicBezTo>
                      <a:pt x="3679" y="638"/>
                      <a:pt x="3372" y="552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772;p44">
                <a:extLst>
                  <a:ext uri="{FF2B5EF4-FFF2-40B4-BE49-F238E27FC236}">
                    <a16:creationId xmlns:a16="http://schemas.microsoft.com/office/drawing/2014/main" id="{19384CE6-72AB-4057-A298-172DD5604CAE}"/>
                  </a:ext>
                </a:extLst>
              </p:cNvPr>
              <p:cNvSpPr/>
              <p:nvPr/>
            </p:nvSpPr>
            <p:spPr>
              <a:xfrm>
                <a:off x="-21321525" y="4292150"/>
                <a:ext cx="3064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1387" extrusionOk="0">
                    <a:moveTo>
                      <a:pt x="1844" y="0"/>
                    </a:moveTo>
                    <a:cubicBezTo>
                      <a:pt x="1403" y="0"/>
                      <a:pt x="962" y="126"/>
                      <a:pt x="568" y="378"/>
                    </a:cubicBezTo>
                    <a:cubicBezTo>
                      <a:pt x="473" y="410"/>
                      <a:pt x="379" y="504"/>
                      <a:pt x="284" y="536"/>
                    </a:cubicBezTo>
                    <a:cubicBezTo>
                      <a:pt x="95" y="599"/>
                      <a:pt x="1" y="819"/>
                      <a:pt x="95" y="1008"/>
                    </a:cubicBezTo>
                    <a:cubicBezTo>
                      <a:pt x="141" y="1147"/>
                      <a:pt x="272" y="1234"/>
                      <a:pt x="413" y="1234"/>
                    </a:cubicBezTo>
                    <a:cubicBezTo>
                      <a:pt x="464" y="1234"/>
                      <a:pt x="517" y="1223"/>
                      <a:pt x="568" y="1197"/>
                    </a:cubicBezTo>
                    <a:cubicBezTo>
                      <a:pt x="725" y="1166"/>
                      <a:pt x="883" y="1071"/>
                      <a:pt x="1009" y="1008"/>
                    </a:cubicBezTo>
                    <a:cubicBezTo>
                      <a:pt x="1261" y="835"/>
                      <a:pt x="1560" y="748"/>
                      <a:pt x="1863" y="748"/>
                    </a:cubicBezTo>
                    <a:cubicBezTo>
                      <a:pt x="2167" y="748"/>
                      <a:pt x="2474" y="835"/>
                      <a:pt x="2742" y="1008"/>
                    </a:cubicBezTo>
                    <a:cubicBezTo>
                      <a:pt x="3135" y="1260"/>
                      <a:pt x="3577" y="1386"/>
                      <a:pt x="4014" y="1386"/>
                    </a:cubicBezTo>
                    <a:cubicBezTo>
                      <a:pt x="4451" y="1386"/>
                      <a:pt x="4884" y="1260"/>
                      <a:pt x="5262" y="1008"/>
                    </a:cubicBezTo>
                    <a:cubicBezTo>
                      <a:pt x="5514" y="835"/>
                      <a:pt x="5813" y="748"/>
                      <a:pt x="6117" y="748"/>
                    </a:cubicBezTo>
                    <a:cubicBezTo>
                      <a:pt x="6420" y="748"/>
                      <a:pt x="6727" y="835"/>
                      <a:pt x="6995" y="1008"/>
                    </a:cubicBezTo>
                    <a:cubicBezTo>
                      <a:pt x="7389" y="1260"/>
                      <a:pt x="7830" y="1386"/>
                      <a:pt x="8267" y="1386"/>
                    </a:cubicBezTo>
                    <a:cubicBezTo>
                      <a:pt x="8704" y="1386"/>
                      <a:pt x="9137" y="1260"/>
                      <a:pt x="9515" y="1008"/>
                    </a:cubicBezTo>
                    <a:cubicBezTo>
                      <a:pt x="9767" y="835"/>
                      <a:pt x="10067" y="748"/>
                      <a:pt x="10374" y="748"/>
                    </a:cubicBezTo>
                    <a:cubicBezTo>
                      <a:pt x="10681" y="748"/>
                      <a:pt x="10996" y="835"/>
                      <a:pt x="11279" y="1008"/>
                    </a:cubicBezTo>
                    <a:cubicBezTo>
                      <a:pt x="11437" y="1071"/>
                      <a:pt x="11563" y="1166"/>
                      <a:pt x="11721" y="1229"/>
                    </a:cubicBezTo>
                    <a:cubicBezTo>
                      <a:pt x="11771" y="1254"/>
                      <a:pt x="11822" y="1266"/>
                      <a:pt x="11871" y="1266"/>
                    </a:cubicBezTo>
                    <a:cubicBezTo>
                      <a:pt x="12004" y="1266"/>
                      <a:pt x="12124" y="1178"/>
                      <a:pt x="12193" y="1040"/>
                    </a:cubicBezTo>
                    <a:cubicBezTo>
                      <a:pt x="12256" y="819"/>
                      <a:pt x="12193" y="599"/>
                      <a:pt x="11973" y="536"/>
                    </a:cubicBezTo>
                    <a:cubicBezTo>
                      <a:pt x="11878" y="504"/>
                      <a:pt x="11784" y="441"/>
                      <a:pt x="11658" y="378"/>
                    </a:cubicBezTo>
                    <a:cubicBezTo>
                      <a:pt x="11264" y="126"/>
                      <a:pt x="10823" y="0"/>
                      <a:pt x="10382" y="0"/>
                    </a:cubicBezTo>
                    <a:cubicBezTo>
                      <a:pt x="9941" y="0"/>
                      <a:pt x="9499" y="126"/>
                      <a:pt x="9106" y="378"/>
                    </a:cubicBezTo>
                    <a:cubicBezTo>
                      <a:pt x="8854" y="551"/>
                      <a:pt x="8546" y="638"/>
                      <a:pt x="8239" y="638"/>
                    </a:cubicBezTo>
                    <a:cubicBezTo>
                      <a:pt x="7932" y="638"/>
                      <a:pt x="7625" y="551"/>
                      <a:pt x="7373" y="378"/>
                    </a:cubicBezTo>
                    <a:cubicBezTo>
                      <a:pt x="6979" y="126"/>
                      <a:pt x="6538" y="0"/>
                      <a:pt x="6101" y="0"/>
                    </a:cubicBezTo>
                    <a:cubicBezTo>
                      <a:pt x="5664" y="0"/>
                      <a:pt x="5231" y="126"/>
                      <a:pt x="4852" y="378"/>
                    </a:cubicBezTo>
                    <a:cubicBezTo>
                      <a:pt x="4600" y="551"/>
                      <a:pt x="4293" y="638"/>
                      <a:pt x="3986" y="638"/>
                    </a:cubicBezTo>
                    <a:cubicBezTo>
                      <a:pt x="3679" y="638"/>
                      <a:pt x="3372" y="551"/>
                      <a:pt x="3120" y="378"/>
                    </a:cubicBezTo>
                    <a:cubicBezTo>
                      <a:pt x="2726" y="126"/>
                      <a:pt x="2285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" name="Google Shape;1739;p35">
            <a:extLst>
              <a:ext uri="{FF2B5EF4-FFF2-40B4-BE49-F238E27FC236}">
                <a16:creationId xmlns:a16="http://schemas.microsoft.com/office/drawing/2014/main" id="{CD1959B9-EDB6-4013-9C81-1CF0A550AB3A}"/>
              </a:ext>
            </a:extLst>
          </p:cNvPr>
          <p:cNvSpPr/>
          <p:nvPr/>
        </p:nvSpPr>
        <p:spPr>
          <a:xfrm>
            <a:off x="4889969" y="3173171"/>
            <a:ext cx="824700" cy="8247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740;p35">
            <a:extLst>
              <a:ext uri="{FF2B5EF4-FFF2-40B4-BE49-F238E27FC236}">
                <a16:creationId xmlns:a16="http://schemas.microsoft.com/office/drawing/2014/main" id="{161274A3-03D6-480F-A639-3339F9B19F00}"/>
              </a:ext>
            </a:extLst>
          </p:cNvPr>
          <p:cNvSpPr/>
          <p:nvPr/>
        </p:nvSpPr>
        <p:spPr>
          <a:xfrm>
            <a:off x="4888982" y="1211021"/>
            <a:ext cx="824700" cy="8247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41;p35">
            <a:extLst>
              <a:ext uri="{FF2B5EF4-FFF2-40B4-BE49-F238E27FC236}">
                <a16:creationId xmlns:a16="http://schemas.microsoft.com/office/drawing/2014/main" id="{36EE99FC-95C0-449C-A989-AE708734B9C8}"/>
              </a:ext>
            </a:extLst>
          </p:cNvPr>
          <p:cNvSpPr/>
          <p:nvPr/>
        </p:nvSpPr>
        <p:spPr>
          <a:xfrm>
            <a:off x="8030319" y="2213371"/>
            <a:ext cx="824700" cy="8247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1742;p35">
            <a:extLst>
              <a:ext uri="{FF2B5EF4-FFF2-40B4-BE49-F238E27FC236}">
                <a16:creationId xmlns:a16="http://schemas.microsoft.com/office/drawing/2014/main" id="{5877CB5C-0946-4C19-A7CF-C779E63EFA61}"/>
              </a:ext>
            </a:extLst>
          </p:cNvPr>
          <p:cNvSpPr/>
          <p:nvPr/>
        </p:nvSpPr>
        <p:spPr>
          <a:xfrm>
            <a:off x="1748632" y="1211021"/>
            <a:ext cx="824700" cy="8247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1744;p35">
            <a:extLst>
              <a:ext uri="{FF2B5EF4-FFF2-40B4-BE49-F238E27FC236}">
                <a16:creationId xmlns:a16="http://schemas.microsoft.com/office/drawing/2014/main" id="{F7770F97-6736-4174-ADFC-330BD6AFDB27}"/>
              </a:ext>
            </a:extLst>
          </p:cNvPr>
          <p:cNvGrpSpPr/>
          <p:nvPr/>
        </p:nvGrpSpPr>
        <p:grpSpPr>
          <a:xfrm>
            <a:off x="1980565" y="1476364"/>
            <a:ext cx="360818" cy="294030"/>
            <a:chOff x="7963196" y="2903752"/>
            <a:chExt cx="360818" cy="29403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2" name="Google Shape;1745;p35">
              <a:extLst>
                <a:ext uri="{FF2B5EF4-FFF2-40B4-BE49-F238E27FC236}">
                  <a16:creationId xmlns:a16="http://schemas.microsoft.com/office/drawing/2014/main" id="{9E4315DB-B964-4F9F-A2D3-D24DF9BE5611}"/>
                </a:ext>
              </a:extLst>
            </p:cNvPr>
            <p:cNvSpPr/>
            <p:nvPr/>
          </p:nvSpPr>
          <p:spPr>
            <a:xfrm>
              <a:off x="8022666" y="2987604"/>
              <a:ext cx="301348" cy="42405"/>
            </a:xfrm>
            <a:custGeom>
              <a:avLst/>
              <a:gdLst/>
              <a:ahLst/>
              <a:cxnLst/>
              <a:rect l="l" t="t" r="r" b="b"/>
              <a:pathLst>
                <a:path w="8812" h="1240" extrusionOk="0">
                  <a:moveTo>
                    <a:pt x="977" y="1"/>
                  </a:moveTo>
                  <a:cubicBezTo>
                    <a:pt x="500" y="1"/>
                    <a:pt x="96" y="358"/>
                    <a:pt x="48" y="834"/>
                  </a:cubicBezTo>
                  <a:lnTo>
                    <a:pt x="0" y="1239"/>
                  </a:lnTo>
                  <a:lnTo>
                    <a:pt x="8716" y="1239"/>
                  </a:lnTo>
                  <a:lnTo>
                    <a:pt x="8740" y="1025"/>
                  </a:lnTo>
                  <a:cubicBezTo>
                    <a:pt x="8812" y="477"/>
                    <a:pt x="8383" y="1"/>
                    <a:pt x="7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46;p35">
              <a:extLst>
                <a:ext uri="{FF2B5EF4-FFF2-40B4-BE49-F238E27FC236}">
                  <a16:creationId xmlns:a16="http://schemas.microsoft.com/office/drawing/2014/main" id="{62FF773D-9287-48C2-A41C-F0D59355E616}"/>
                </a:ext>
              </a:extLst>
            </p:cNvPr>
            <p:cNvSpPr/>
            <p:nvPr/>
          </p:nvSpPr>
          <p:spPr>
            <a:xfrm>
              <a:off x="8003925" y="3051143"/>
              <a:ext cx="314412" cy="146639"/>
            </a:xfrm>
            <a:custGeom>
              <a:avLst/>
              <a:gdLst/>
              <a:ahLst/>
              <a:cxnLst/>
              <a:rect l="l" t="t" r="r" b="b"/>
              <a:pathLst>
                <a:path w="9194" h="4288" extrusionOk="0">
                  <a:moveTo>
                    <a:pt x="477" y="0"/>
                  </a:moveTo>
                  <a:lnTo>
                    <a:pt x="1" y="4287"/>
                  </a:lnTo>
                  <a:lnTo>
                    <a:pt x="7907" y="4287"/>
                  </a:lnTo>
                  <a:cubicBezTo>
                    <a:pt x="8002" y="4287"/>
                    <a:pt x="8121" y="4263"/>
                    <a:pt x="8240" y="4216"/>
                  </a:cubicBezTo>
                  <a:cubicBezTo>
                    <a:pt x="8550" y="4097"/>
                    <a:pt x="8764" y="3811"/>
                    <a:pt x="8812" y="3477"/>
                  </a:cubicBezTo>
                  <a:lnTo>
                    <a:pt x="91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47;p35">
              <a:extLst>
                <a:ext uri="{FF2B5EF4-FFF2-40B4-BE49-F238E27FC236}">
                  <a16:creationId xmlns:a16="http://schemas.microsoft.com/office/drawing/2014/main" id="{BCA54EC2-B007-4DDD-A62D-4962DEDFCEA6}"/>
                </a:ext>
              </a:extLst>
            </p:cNvPr>
            <p:cNvSpPr/>
            <p:nvPr/>
          </p:nvSpPr>
          <p:spPr>
            <a:xfrm>
              <a:off x="7963196" y="2903752"/>
              <a:ext cx="338829" cy="291568"/>
            </a:xfrm>
            <a:custGeom>
              <a:avLst/>
              <a:gdLst/>
              <a:ahLst/>
              <a:cxnLst/>
              <a:rect l="l" t="t" r="r" b="b"/>
              <a:pathLst>
                <a:path w="9908" h="8526" extrusionOk="0">
                  <a:moveTo>
                    <a:pt x="930" y="0"/>
                  </a:moveTo>
                  <a:cubicBezTo>
                    <a:pt x="406" y="0"/>
                    <a:pt x="1" y="405"/>
                    <a:pt x="1" y="929"/>
                  </a:cubicBezTo>
                  <a:lnTo>
                    <a:pt x="1" y="7668"/>
                  </a:lnTo>
                  <a:cubicBezTo>
                    <a:pt x="1" y="8073"/>
                    <a:pt x="239" y="8407"/>
                    <a:pt x="596" y="8526"/>
                  </a:cubicBezTo>
                  <a:lnTo>
                    <a:pt x="1192" y="3215"/>
                  </a:lnTo>
                  <a:cubicBezTo>
                    <a:pt x="1285" y="2444"/>
                    <a:pt x="1905" y="1857"/>
                    <a:pt x="2670" y="1857"/>
                  </a:cubicBezTo>
                  <a:cubicBezTo>
                    <a:pt x="2685" y="1857"/>
                    <a:pt x="2701" y="1857"/>
                    <a:pt x="2716" y="1858"/>
                  </a:cubicBezTo>
                  <a:lnTo>
                    <a:pt x="9574" y="1858"/>
                  </a:lnTo>
                  <a:cubicBezTo>
                    <a:pt x="9693" y="1858"/>
                    <a:pt x="9812" y="1858"/>
                    <a:pt x="9908" y="1881"/>
                  </a:cubicBezTo>
                  <a:cubicBezTo>
                    <a:pt x="9789" y="1500"/>
                    <a:pt x="9431" y="1238"/>
                    <a:pt x="9027" y="1238"/>
                  </a:cubicBezTo>
                  <a:lnTo>
                    <a:pt x="4740" y="1238"/>
                  </a:lnTo>
                  <a:lnTo>
                    <a:pt x="3597" y="95"/>
                  </a:lnTo>
                  <a:cubicBezTo>
                    <a:pt x="3549" y="48"/>
                    <a:pt x="3454" y="0"/>
                    <a:pt x="33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1751;p35">
            <a:extLst>
              <a:ext uri="{FF2B5EF4-FFF2-40B4-BE49-F238E27FC236}">
                <a16:creationId xmlns:a16="http://schemas.microsoft.com/office/drawing/2014/main" id="{A40B2343-F601-4C61-A64D-546314642F4C}"/>
              </a:ext>
            </a:extLst>
          </p:cNvPr>
          <p:cNvGrpSpPr/>
          <p:nvPr/>
        </p:nvGrpSpPr>
        <p:grpSpPr>
          <a:xfrm>
            <a:off x="5140485" y="1440514"/>
            <a:ext cx="321730" cy="365708"/>
            <a:chOff x="2440779" y="4628606"/>
            <a:chExt cx="321730" cy="365708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6" name="Google Shape;1752;p35">
              <a:extLst>
                <a:ext uri="{FF2B5EF4-FFF2-40B4-BE49-F238E27FC236}">
                  <a16:creationId xmlns:a16="http://schemas.microsoft.com/office/drawing/2014/main" id="{05E8E80F-70EF-49E6-9F69-BD0E74DF2ABB}"/>
                </a:ext>
              </a:extLst>
            </p:cNvPr>
            <p:cNvSpPr/>
            <p:nvPr/>
          </p:nvSpPr>
          <p:spPr>
            <a:xfrm>
              <a:off x="2440779" y="4628606"/>
              <a:ext cx="276931" cy="320909"/>
            </a:xfrm>
            <a:custGeom>
              <a:avLst/>
              <a:gdLst/>
              <a:ahLst/>
              <a:cxnLst/>
              <a:rect l="l" t="t" r="r" b="b"/>
              <a:pathLst>
                <a:path w="8098" h="9384" extrusionOk="0">
                  <a:moveTo>
                    <a:pt x="953" y="1"/>
                  </a:moveTo>
                  <a:cubicBezTo>
                    <a:pt x="430" y="1"/>
                    <a:pt x="1" y="430"/>
                    <a:pt x="1" y="930"/>
                  </a:cubicBezTo>
                  <a:lnTo>
                    <a:pt x="1" y="8479"/>
                  </a:lnTo>
                  <a:cubicBezTo>
                    <a:pt x="1" y="8884"/>
                    <a:pt x="239" y="9241"/>
                    <a:pt x="620" y="9384"/>
                  </a:cubicBezTo>
                  <a:lnTo>
                    <a:pt x="620" y="3097"/>
                  </a:lnTo>
                  <a:cubicBezTo>
                    <a:pt x="620" y="2668"/>
                    <a:pt x="787" y="2263"/>
                    <a:pt x="1096" y="1978"/>
                  </a:cubicBezTo>
                  <a:lnTo>
                    <a:pt x="1978" y="1096"/>
                  </a:lnTo>
                  <a:cubicBezTo>
                    <a:pt x="2263" y="787"/>
                    <a:pt x="2668" y="620"/>
                    <a:pt x="3097" y="620"/>
                  </a:cubicBezTo>
                  <a:lnTo>
                    <a:pt x="8098" y="620"/>
                  </a:lnTo>
                  <a:cubicBezTo>
                    <a:pt x="7955" y="263"/>
                    <a:pt x="7598" y="1"/>
                    <a:pt x="7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53;p35">
              <a:extLst>
                <a:ext uri="{FF2B5EF4-FFF2-40B4-BE49-F238E27FC236}">
                  <a16:creationId xmlns:a16="http://schemas.microsoft.com/office/drawing/2014/main" id="{A6B2335E-37CD-4F98-9DBD-B4B9E388B16B}"/>
                </a:ext>
              </a:extLst>
            </p:cNvPr>
            <p:cNvSpPr/>
            <p:nvPr/>
          </p:nvSpPr>
          <p:spPr>
            <a:xfrm>
              <a:off x="2483970" y="4671797"/>
              <a:ext cx="278539" cy="322517"/>
            </a:xfrm>
            <a:custGeom>
              <a:avLst/>
              <a:gdLst/>
              <a:ahLst/>
              <a:cxnLst/>
              <a:rect l="l" t="t" r="r" b="b"/>
              <a:pathLst>
                <a:path w="8145" h="9431" extrusionOk="0">
                  <a:moveTo>
                    <a:pt x="6573" y="3167"/>
                  </a:moveTo>
                  <a:cubicBezTo>
                    <a:pt x="6978" y="3167"/>
                    <a:pt x="6978" y="3787"/>
                    <a:pt x="6573" y="3787"/>
                  </a:cubicBezTo>
                  <a:lnTo>
                    <a:pt x="1548" y="3787"/>
                  </a:lnTo>
                  <a:cubicBezTo>
                    <a:pt x="1143" y="3787"/>
                    <a:pt x="1143" y="3167"/>
                    <a:pt x="1548" y="3167"/>
                  </a:cubicBezTo>
                  <a:close/>
                  <a:moveTo>
                    <a:pt x="6573" y="4430"/>
                  </a:moveTo>
                  <a:cubicBezTo>
                    <a:pt x="6978" y="4430"/>
                    <a:pt x="6978" y="5049"/>
                    <a:pt x="6573" y="5049"/>
                  </a:cubicBezTo>
                  <a:lnTo>
                    <a:pt x="1548" y="5049"/>
                  </a:lnTo>
                  <a:cubicBezTo>
                    <a:pt x="1143" y="5049"/>
                    <a:pt x="1143" y="4430"/>
                    <a:pt x="1548" y="4430"/>
                  </a:cubicBezTo>
                  <a:close/>
                  <a:moveTo>
                    <a:pt x="6573" y="5668"/>
                  </a:moveTo>
                  <a:cubicBezTo>
                    <a:pt x="6978" y="5668"/>
                    <a:pt x="6978" y="6311"/>
                    <a:pt x="6573" y="6311"/>
                  </a:cubicBezTo>
                  <a:lnTo>
                    <a:pt x="1548" y="6311"/>
                  </a:lnTo>
                  <a:cubicBezTo>
                    <a:pt x="1143" y="6311"/>
                    <a:pt x="1143" y="5668"/>
                    <a:pt x="1548" y="5668"/>
                  </a:cubicBezTo>
                  <a:close/>
                  <a:moveTo>
                    <a:pt x="6573" y="6930"/>
                  </a:moveTo>
                  <a:cubicBezTo>
                    <a:pt x="6954" y="6954"/>
                    <a:pt x="6954" y="7525"/>
                    <a:pt x="6573" y="7549"/>
                  </a:cubicBezTo>
                  <a:lnTo>
                    <a:pt x="1548" y="7549"/>
                  </a:lnTo>
                  <a:cubicBezTo>
                    <a:pt x="1167" y="7525"/>
                    <a:pt x="1167" y="6954"/>
                    <a:pt x="1548" y="6930"/>
                  </a:cubicBezTo>
                  <a:close/>
                  <a:moveTo>
                    <a:pt x="2501" y="0"/>
                  </a:moveTo>
                  <a:lnTo>
                    <a:pt x="2501" y="2191"/>
                  </a:lnTo>
                  <a:cubicBezTo>
                    <a:pt x="2501" y="2358"/>
                    <a:pt x="2358" y="2501"/>
                    <a:pt x="2191" y="2501"/>
                  </a:cubicBezTo>
                  <a:lnTo>
                    <a:pt x="0" y="2501"/>
                  </a:lnTo>
                  <a:lnTo>
                    <a:pt x="0" y="8502"/>
                  </a:lnTo>
                  <a:cubicBezTo>
                    <a:pt x="0" y="9002"/>
                    <a:pt x="429" y="9431"/>
                    <a:pt x="953" y="9431"/>
                  </a:cubicBezTo>
                  <a:lnTo>
                    <a:pt x="7192" y="9431"/>
                  </a:lnTo>
                  <a:cubicBezTo>
                    <a:pt x="7716" y="9431"/>
                    <a:pt x="8145" y="9002"/>
                    <a:pt x="8121" y="8502"/>
                  </a:cubicBezTo>
                  <a:lnTo>
                    <a:pt x="8121" y="929"/>
                  </a:lnTo>
                  <a:cubicBezTo>
                    <a:pt x="8145" y="429"/>
                    <a:pt x="7716" y="0"/>
                    <a:pt x="7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54;p35">
              <a:extLst>
                <a:ext uri="{FF2B5EF4-FFF2-40B4-BE49-F238E27FC236}">
                  <a16:creationId xmlns:a16="http://schemas.microsoft.com/office/drawing/2014/main" id="{6A7B0098-8378-4C3F-BA2E-F382D6BF6BA4}"/>
                </a:ext>
              </a:extLst>
            </p:cNvPr>
            <p:cNvSpPr/>
            <p:nvPr/>
          </p:nvSpPr>
          <p:spPr>
            <a:xfrm>
              <a:off x="2483149" y="4671797"/>
              <a:ext cx="64360" cy="6436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1834" y="0"/>
                  </a:moveTo>
                  <a:cubicBezTo>
                    <a:pt x="1596" y="0"/>
                    <a:pt x="1358" y="95"/>
                    <a:pt x="1167" y="286"/>
                  </a:cubicBezTo>
                  <a:lnTo>
                    <a:pt x="286" y="1167"/>
                  </a:lnTo>
                  <a:cubicBezTo>
                    <a:pt x="96" y="1357"/>
                    <a:pt x="0" y="1619"/>
                    <a:pt x="0" y="1881"/>
                  </a:cubicBezTo>
                  <a:lnTo>
                    <a:pt x="1882" y="1881"/>
                  </a:lnTo>
                  <a:lnTo>
                    <a:pt x="1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1758;p35">
            <a:extLst>
              <a:ext uri="{FF2B5EF4-FFF2-40B4-BE49-F238E27FC236}">
                <a16:creationId xmlns:a16="http://schemas.microsoft.com/office/drawing/2014/main" id="{DA4742A2-FB2A-4107-A431-ED636BA8FA96}"/>
              </a:ext>
            </a:extLst>
          </p:cNvPr>
          <p:cNvGrpSpPr/>
          <p:nvPr/>
        </p:nvGrpSpPr>
        <p:grpSpPr>
          <a:xfrm>
            <a:off x="8262258" y="2448083"/>
            <a:ext cx="360819" cy="355292"/>
            <a:chOff x="4781114" y="2878202"/>
            <a:chExt cx="360819" cy="35529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70" name="Google Shape;1759;p35">
              <a:extLst>
                <a:ext uri="{FF2B5EF4-FFF2-40B4-BE49-F238E27FC236}">
                  <a16:creationId xmlns:a16="http://schemas.microsoft.com/office/drawing/2014/main" id="{952F1CEF-8348-4EF1-849A-25CEAA934196}"/>
                </a:ext>
              </a:extLst>
            </p:cNvPr>
            <p:cNvSpPr/>
            <p:nvPr/>
          </p:nvSpPr>
          <p:spPr>
            <a:xfrm>
              <a:off x="4902990" y="2878202"/>
              <a:ext cx="116247" cy="110378"/>
            </a:xfrm>
            <a:custGeom>
              <a:avLst/>
              <a:gdLst/>
              <a:ahLst/>
              <a:cxnLst/>
              <a:rect l="l" t="t" r="r" b="b"/>
              <a:pathLst>
                <a:path w="3407" h="3235" extrusionOk="0">
                  <a:moveTo>
                    <a:pt x="1645" y="0"/>
                  </a:moveTo>
                  <a:cubicBezTo>
                    <a:pt x="811" y="0"/>
                    <a:pt x="1" y="641"/>
                    <a:pt x="1" y="1610"/>
                  </a:cubicBezTo>
                  <a:cubicBezTo>
                    <a:pt x="1" y="2591"/>
                    <a:pt x="804" y="3235"/>
                    <a:pt x="1634" y="3235"/>
                  </a:cubicBezTo>
                  <a:cubicBezTo>
                    <a:pt x="2033" y="3235"/>
                    <a:pt x="2438" y="3086"/>
                    <a:pt x="2763" y="2753"/>
                  </a:cubicBezTo>
                  <a:cubicBezTo>
                    <a:pt x="3406" y="2134"/>
                    <a:pt x="3406" y="1110"/>
                    <a:pt x="2763" y="467"/>
                  </a:cubicBezTo>
                  <a:cubicBezTo>
                    <a:pt x="2441" y="145"/>
                    <a:pt x="2041" y="0"/>
                    <a:pt x="1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60;p35">
              <a:extLst>
                <a:ext uri="{FF2B5EF4-FFF2-40B4-BE49-F238E27FC236}">
                  <a16:creationId xmlns:a16="http://schemas.microsoft.com/office/drawing/2014/main" id="{68CBDFFC-DEA6-43E9-A831-36AB380A8536}"/>
                </a:ext>
              </a:extLst>
            </p:cNvPr>
            <p:cNvSpPr/>
            <p:nvPr/>
          </p:nvSpPr>
          <p:spPr>
            <a:xfrm>
              <a:off x="4781114" y="3000522"/>
              <a:ext cx="115428" cy="110754"/>
            </a:xfrm>
            <a:custGeom>
              <a:avLst/>
              <a:gdLst/>
              <a:ahLst/>
              <a:cxnLst/>
              <a:rect l="l" t="t" r="r" b="b"/>
              <a:pathLst>
                <a:path w="3383" h="3246" extrusionOk="0">
                  <a:moveTo>
                    <a:pt x="1626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16" y="3246"/>
                  </a:cubicBezTo>
                  <a:cubicBezTo>
                    <a:pt x="2012" y="3246"/>
                    <a:pt x="2414" y="3097"/>
                    <a:pt x="2739" y="2764"/>
                  </a:cubicBezTo>
                  <a:cubicBezTo>
                    <a:pt x="3382" y="2145"/>
                    <a:pt x="3382" y="1121"/>
                    <a:pt x="2739" y="478"/>
                  </a:cubicBezTo>
                  <a:cubicBezTo>
                    <a:pt x="2417" y="148"/>
                    <a:pt x="2019" y="1"/>
                    <a:pt x="16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61;p35">
              <a:extLst>
                <a:ext uri="{FF2B5EF4-FFF2-40B4-BE49-F238E27FC236}">
                  <a16:creationId xmlns:a16="http://schemas.microsoft.com/office/drawing/2014/main" id="{0C314768-D761-4832-B72B-DDBFE4E6E6B5}"/>
                </a:ext>
              </a:extLst>
            </p:cNvPr>
            <p:cNvSpPr/>
            <p:nvPr/>
          </p:nvSpPr>
          <p:spPr>
            <a:xfrm>
              <a:off x="5025686" y="3000522"/>
              <a:ext cx="116247" cy="110754"/>
            </a:xfrm>
            <a:custGeom>
              <a:avLst/>
              <a:gdLst/>
              <a:ahLst/>
              <a:cxnLst/>
              <a:rect l="l" t="t" r="r" b="b"/>
              <a:pathLst>
                <a:path w="3407" h="3246" extrusionOk="0">
                  <a:moveTo>
                    <a:pt x="1634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23" y="3246"/>
                  </a:cubicBezTo>
                  <a:cubicBezTo>
                    <a:pt x="2023" y="3246"/>
                    <a:pt x="2431" y="3097"/>
                    <a:pt x="2763" y="2764"/>
                  </a:cubicBezTo>
                  <a:cubicBezTo>
                    <a:pt x="3406" y="2145"/>
                    <a:pt x="3406" y="1121"/>
                    <a:pt x="2763" y="478"/>
                  </a:cubicBezTo>
                  <a:cubicBezTo>
                    <a:pt x="2434" y="148"/>
                    <a:pt x="2030" y="1"/>
                    <a:pt x="1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62;p35">
              <a:extLst>
                <a:ext uri="{FF2B5EF4-FFF2-40B4-BE49-F238E27FC236}">
                  <a16:creationId xmlns:a16="http://schemas.microsoft.com/office/drawing/2014/main" id="{745C4074-B4D0-4BA0-9497-65D4999971CA}"/>
                </a:ext>
              </a:extLst>
            </p:cNvPr>
            <p:cNvSpPr/>
            <p:nvPr/>
          </p:nvSpPr>
          <p:spPr>
            <a:xfrm>
              <a:off x="4890707" y="3123081"/>
              <a:ext cx="122832" cy="110412"/>
            </a:xfrm>
            <a:custGeom>
              <a:avLst/>
              <a:gdLst/>
              <a:ahLst/>
              <a:cxnLst/>
              <a:rect l="l" t="t" r="r" b="b"/>
              <a:pathLst>
                <a:path w="3600" h="3236" extrusionOk="0">
                  <a:moveTo>
                    <a:pt x="2003" y="1"/>
                  </a:moveTo>
                  <a:cubicBezTo>
                    <a:pt x="964" y="1"/>
                    <a:pt x="1" y="1047"/>
                    <a:pt x="504" y="2244"/>
                  </a:cubicBezTo>
                  <a:cubicBezTo>
                    <a:pt x="784" y="2925"/>
                    <a:pt x="1376" y="3235"/>
                    <a:pt x="1968" y="3235"/>
                  </a:cubicBezTo>
                  <a:cubicBezTo>
                    <a:pt x="2784" y="3235"/>
                    <a:pt x="3600" y="2646"/>
                    <a:pt x="3600" y="1625"/>
                  </a:cubicBezTo>
                  <a:cubicBezTo>
                    <a:pt x="3600" y="1196"/>
                    <a:pt x="3433" y="791"/>
                    <a:pt x="3123" y="482"/>
                  </a:cubicBezTo>
                  <a:cubicBezTo>
                    <a:pt x="2787" y="146"/>
                    <a:pt x="2390" y="1"/>
                    <a:pt x="20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63;p35">
              <a:extLst>
                <a:ext uri="{FF2B5EF4-FFF2-40B4-BE49-F238E27FC236}">
                  <a16:creationId xmlns:a16="http://schemas.microsoft.com/office/drawing/2014/main" id="{6349BD8B-1A2F-4472-BDC6-325C1C6FBD41}"/>
                </a:ext>
              </a:extLst>
            </p:cNvPr>
            <p:cNvSpPr/>
            <p:nvPr/>
          </p:nvSpPr>
          <p:spPr>
            <a:xfrm>
              <a:off x="4837958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1354" y="1"/>
                  </a:moveTo>
                  <a:cubicBezTo>
                    <a:pt x="1291" y="1"/>
                    <a:pt x="1226" y="20"/>
                    <a:pt x="1169" y="58"/>
                  </a:cubicBezTo>
                  <a:cubicBezTo>
                    <a:pt x="788" y="344"/>
                    <a:pt x="430" y="677"/>
                    <a:pt x="168" y="1082"/>
                  </a:cubicBezTo>
                  <a:cubicBezTo>
                    <a:pt x="0" y="1318"/>
                    <a:pt x="201" y="1553"/>
                    <a:pt x="417" y="1553"/>
                  </a:cubicBezTo>
                  <a:cubicBezTo>
                    <a:pt x="507" y="1553"/>
                    <a:pt x="599" y="1513"/>
                    <a:pt x="669" y="1415"/>
                  </a:cubicBezTo>
                  <a:cubicBezTo>
                    <a:pt x="883" y="1082"/>
                    <a:pt x="1193" y="796"/>
                    <a:pt x="1526" y="558"/>
                  </a:cubicBezTo>
                  <a:cubicBezTo>
                    <a:pt x="1669" y="463"/>
                    <a:pt x="1693" y="272"/>
                    <a:pt x="1597" y="129"/>
                  </a:cubicBezTo>
                  <a:cubicBezTo>
                    <a:pt x="1540" y="44"/>
                    <a:pt x="1449" y="1"/>
                    <a:pt x="1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64;p35">
              <a:extLst>
                <a:ext uri="{FF2B5EF4-FFF2-40B4-BE49-F238E27FC236}">
                  <a16:creationId xmlns:a16="http://schemas.microsoft.com/office/drawing/2014/main" id="{02D09883-53CA-443A-9CAD-1BB3C343AFD5}"/>
                </a:ext>
              </a:extLst>
            </p:cNvPr>
            <p:cNvSpPr/>
            <p:nvPr/>
          </p:nvSpPr>
          <p:spPr>
            <a:xfrm>
              <a:off x="5020841" y="3119499"/>
              <a:ext cx="58652" cy="53227"/>
            </a:xfrm>
            <a:custGeom>
              <a:avLst/>
              <a:gdLst/>
              <a:ahLst/>
              <a:cxnLst/>
              <a:rect l="l" t="t" r="r" b="b"/>
              <a:pathLst>
                <a:path w="1719" h="1560" extrusionOk="0">
                  <a:moveTo>
                    <a:pt x="1290" y="1"/>
                  </a:moveTo>
                  <a:cubicBezTo>
                    <a:pt x="1203" y="1"/>
                    <a:pt x="1115" y="40"/>
                    <a:pt x="1048" y="134"/>
                  </a:cubicBezTo>
                  <a:cubicBezTo>
                    <a:pt x="810" y="468"/>
                    <a:pt x="524" y="777"/>
                    <a:pt x="191" y="992"/>
                  </a:cubicBezTo>
                  <a:cubicBezTo>
                    <a:pt x="48" y="1087"/>
                    <a:pt x="0" y="1277"/>
                    <a:pt x="119" y="1420"/>
                  </a:cubicBezTo>
                  <a:cubicBezTo>
                    <a:pt x="163" y="1507"/>
                    <a:pt x="260" y="1559"/>
                    <a:pt x="355" y="1559"/>
                  </a:cubicBezTo>
                  <a:cubicBezTo>
                    <a:pt x="417" y="1559"/>
                    <a:pt x="478" y="1538"/>
                    <a:pt x="524" y="1492"/>
                  </a:cubicBezTo>
                  <a:cubicBezTo>
                    <a:pt x="929" y="1230"/>
                    <a:pt x="1262" y="872"/>
                    <a:pt x="1548" y="491"/>
                  </a:cubicBezTo>
                  <a:cubicBezTo>
                    <a:pt x="1719" y="252"/>
                    <a:pt x="1510" y="1"/>
                    <a:pt x="1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65;p35">
              <a:extLst>
                <a:ext uri="{FF2B5EF4-FFF2-40B4-BE49-F238E27FC236}">
                  <a16:creationId xmlns:a16="http://schemas.microsoft.com/office/drawing/2014/main" id="{127821D0-B78F-42E6-A3C2-5CA990C78F60}"/>
                </a:ext>
              </a:extLst>
            </p:cNvPr>
            <p:cNvSpPr/>
            <p:nvPr/>
          </p:nvSpPr>
          <p:spPr>
            <a:xfrm>
              <a:off x="4837855" y="3119499"/>
              <a:ext cx="58686" cy="53227"/>
            </a:xfrm>
            <a:custGeom>
              <a:avLst/>
              <a:gdLst/>
              <a:ahLst/>
              <a:cxnLst/>
              <a:rect l="l" t="t" r="r" b="b"/>
              <a:pathLst>
                <a:path w="1720" h="1560" extrusionOk="0">
                  <a:moveTo>
                    <a:pt x="429" y="1"/>
                  </a:moveTo>
                  <a:cubicBezTo>
                    <a:pt x="210" y="1"/>
                    <a:pt x="1" y="252"/>
                    <a:pt x="171" y="491"/>
                  </a:cubicBezTo>
                  <a:cubicBezTo>
                    <a:pt x="457" y="872"/>
                    <a:pt x="791" y="1230"/>
                    <a:pt x="1196" y="1492"/>
                  </a:cubicBezTo>
                  <a:cubicBezTo>
                    <a:pt x="1242" y="1538"/>
                    <a:pt x="1303" y="1559"/>
                    <a:pt x="1365" y="1559"/>
                  </a:cubicBezTo>
                  <a:cubicBezTo>
                    <a:pt x="1464" y="1559"/>
                    <a:pt x="1566" y="1507"/>
                    <a:pt x="1624" y="1420"/>
                  </a:cubicBezTo>
                  <a:cubicBezTo>
                    <a:pt x="1719" y="1277"/>
                    <a:pt x="1672" y="1087"/>
                    <a:pt x="1529" y="992"/>
                  </a:cubicBezTo>
                  <a:cubicBezTo>
                    <a:pt x="1196" y="777"/>
                    <a:pt x="910" y="468"/>
                    <a:pt x="672" y="134"/>
                  </a:cubicBezTo>
                  <a:cubicBezTo>
                    <a:pt x="604" y="40"/>
                    <a:pt x="516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66;p35">
              <a:extLst>
                <a:ext uri="{FF2B5EF4-FFF2-40B4-BE49-F238E27FC236}">
                  <a16:creationId xmlns:a16="http://schemas.microsoft.com/office/drawing/2014/main" id="{3F97C1EB-29F7-4AE8-9A36-056C31C38403}"/>
                </a:ext>
              </a:extLst>
            </p:cNvPr>
            <p:cNvSpPr/>
            <p:nvPr/>
          </p:nvSpPr>
          <p:spPr>
            <a:xfrm>
              <a:off x="5020841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339" y="1"/>
                  </a:moveTo>
                  <a:cubicBezTo>
                    <a:pt x="244" y="1"/>
                    <a:pt x="152" y="44"/>
                    <a:pt x="95" y="129"/>
                  </a:cubicBezTo>
                  <a:cubicBezTo>
                    <a:pt x="0" y="272"/>
                    <a:pt x="24" y="463"/>
                    <a:pt x="167" y="558"/>
                  </a:cubicBezTo>
                  <a:cubicBezTo>
                    <a:pt x="500" y="796"/>
                    <a:pt x="810" y="1082"/>
                    <a:pt x="1024" y="1415"/>
                  </a:cubicBezTo>
                  <a:cubicBezTo>
                    <a:pt x="1094" y="1513"/>
                    <a:pt x="1186" y="1553"/>
                    <a:pt x="1276" y="1553"/>
                  </a:cubicBezTo>
                  <a:cubicBezTo>
                    <a:pt x="1492" y="1553"/>
                    <a:pt x="1693" y="1318"/>
                    <a:pt x="1524" y="1082"/>
                  </a:cubicBezTo>
                  <a:cubicBezTo>
                    <a:pt x="1262" y="677"/>
                    <a:pt x="905" y="344"/>
                    <a:pt x="524" y="58"/>
                  </a:cubicBezTo>
                  <a:cubicBezTo>
                    <a:pt x="467" y="20"/>
                    <a:pt x="402" y="1"/>
                    <a:pt x="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1770;p35">
            <a:extLst>
              <a:ext uri="{FF2B5EF4-FFF2-40B4-BE49-F238E27FC236}">
                <a16:creationId xmlns:a16="http://schemas.microsoft.com/office/drawing/2014/main" id="{A49618C7-3D95-48ED-A7D7-C01E0805BDC6}"/>
              </a:ext>
            </a:extLst>
          </p:cNvPr>
          <p:cNvSpPr/>
          <p:nvPr/>
        </p:nvSpPr>
        <p:spPr>
          <a:xfrm>
            <a:off x="5107298" y="3402780"/>
            <a:ext cx="390060" cy="365493"/>
          </a:xfrm>
          <a:custGeom>
            <a:avLst/>
            <a:gdLst/>
            <a:ahLst/>
            <a:cxnLst/>
            <a:rect l="l" t="t" r="r" b="b"/>
            <a:pathLst>
              <a:path w="11432" h="10712" extrusionOk="0">
                <a:moveTo>
                  <a:pt x="6880" y="1261"/>
                </a:moveTo>
                <a:cubicBezTo>
                  <a:pt x="7296" y="1261"/>
                  <a:pt x="7296" y="1884"/>
                  <a:pt x="6880" y="1884"/>
                </a:cubicBezTo>
                <a:cubicBezTo>
                  <a:pt x="6865" y="1884"/>
                  <a:pt x="6850" y="1883"/>
                  <a:pt x="6835" y="1882"/>
                </a:cubicBezTo>
                <a:cubicBezTo>
                  <a:pt x="5716" y="1882"/>
                  <a:pt x="4811" y="2787"/>
                  <a:pt x="4811" y="3906"/>
                </a:cubicBezTo>
                <a:cubicBezTo>
                  <a:pt x="4799" y="4097"/>
                  <a:pt x="4656" y="4192"/>
                  <a:pt x="4510" y="4192"/>
                </a:cubicBezTo>
                <a:cubicBezTo>
                  <a:pt x="4364" y="4192"/>
                  <a:pt x="4215" y="4097"/>
                  <a:pt x="4191" y="3906"/>
                </a:cubicBezTo>
                <a:cubicBezTo>
                  <a:pt x="4191" y="2454"/>
                  <a:pt x="5382" y="1263"/>
                  <a:pt x="6835" y="1263"/>
                </a:cubicBezTo>
                <a:cubicBezTo>
                  <a:pt x="6850" y="1261"/>
                  <a:pt x="6865" y="1261"/>
                  <a:pt x="6880" y="1261"/>
                </a:cubicBezTo>
                <a:close/>
                <a:moveTo>
                  <a:pt x="6835" y="1"/>
                </a:moveTo>
                <a:cubicBezTo>
                  <a:pt x="3501" y="1"/>
                  <a:pt x="1691" y="3906"/>
                  <a:pt x="3858" y="6430"/>
                </a:cubicBezTo>
                <a:lnTo>
                  <a:pt x="3239" y="7050"/>
                </a:lnTo>
                <a:lnTo>
                  <a:pt x="3025" y="6835"/>
                </a:lnTo>
                <a:cubicBezTo>
                  <a:pt x="2965" y="6764"/>
                  <a:pt x="2882" y="6728"/>
                  <a:pt x="2798" y="6728"/>
                </a:cubicBezTo>
                <a:cubicBezTo>
                  <a:pt x="2715" y="6728"/>
                  <a:pt x="2632" y="6764"/>
                  <a:pt x="2572" y="6835"/>
                </a:cubicBezTo>
                <a:lnTo>
                  <a:pt x="119" y="9288"/>
                </a:lnTo>
                <a:cubicBezTo>
                  <a:pt x="0" y="9407"/>
                  <a:pt x="0" y="9622"/>
                  <a:pt x="119" y="9741"/>
                </a:cubicBezTo>
                <a:lnTo>
                  <a:pt x="1000" y="10622"/>
                </a:lnTo>
                <a:cubicBezTo>
                  <a:pt x="1060" y="10681"/>
                  <a:pt x="1143" y="10711"/>
                  <a:pt x="1227" y="10711"/>
                </a:cubicBezTo>
                <a:cubicBezTo>
                  <a:pt x="1310" y="10711"/>
                  <a:pt x="1393" y="10681"/>
                  <a:pt x="1453" y="10622"/>
                </a:cubicBezTo>
                <a:lnTo>
                  <a:pt x="3906" y="8169"/>
                </a:lnTo>
                <a:cubicBezTo>
                  <a:pt x="4049" y="8050"/>
                  <a:pt x="4049" y="7836"/>
                  <a:pt x="3906" y="7716"/>
                </a:cubicBezTo>
                <a:lnTo>
                  <a:pt x="3691" y="7502"/>
                </a:lnTo>
                <a:lnTo>
                  <a:pt x="4311" y="6883"/>
                </a:lnTo>
                <a:cubicBezTo>
                  <a:pt x="5055" y="7516"/>
                  <a:pt x="5944" y="7811"/>
                  <a:pt x="6820" y="7811"/>
                </a:cubicBezTo>
                <a:cubicBezTo>
                  <a:pt x="8383" y="7811"/>
                  <a:pt x="9907" y="6873"/>
                  <a:pt x="10502" y="5240"/>
                </a:cubicBezTo>
                <a:cubicBezTo>
                  <a:pt x="11431" y="2692"/>
                  <a:pt x="9550" y="1"/>
                  <a:pt x="6835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771;p35">
            <a:extLst>
              <a:ext uri="{FF2B5EF4-FFF2-40B4-BE49-F238E27FC236}">
                <a16:creationId xmlns:a16="http://schemas.microsoft.com/office/drawing/2014/main" id="{5B61A4B9-558B-4C87-96DA-12EBF8C1EF90}"/>
              </a:ext>
            </a:extLst>
          </p:cNvPr>
          <p:cNvSpPr/>
          <p:nvPr/>
        </p:nvSpPr>
        <p:spPr>
          <a:xfrm>
            <a:off x="1748632" y="3173171"/>
            <a:ext cx="824700" cy="8247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1778;p35">
            <a:extLst>
              <a:ext uri="{FF2B5EF4-FFF2-40B4-BE49-F238E27FC236}">
                <a16:creationId xmlns:a16="http://schemas.microsoft.com/office/drawing/2014/main" id="{7CC5E043-90A6-48D0-8D4B-4AF7DE917DC1}"/>
              </a:ext>
            </a:extLst>
          </p:cNvPr>
          <p:cNvGrpSpPr/>
          <p:nvPr/>
        </p:nvGrpSpPr>
        <p:grpSpPr>
          <a:xfrm>
            <a:off x="1972666" y="3406128"/>
            <a:ext cx="376627" cy="358819"/>
            <a:chOff x="2430622" y="2290545"/>
            <a:chExt cx="376627" cy="35881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81" name="Google Shape;1779;p35">
              <a:extLst>
                <a:ext uri="{FF2B5EF4-FFF2-40B4-BE49-F238E27FC236}">
                  <a16:creationId xmlns:a16="http://schemas.microsoft.com/office/drawing/2014/main" id="{3A75E438-1D01-4EF9-89F3-1E8E06D8EBDE}"/>
                </a:ext>
              </a:extLst>
            </p:cNvPr>
            <p:cNvSpPr/>
            <p:nvPr/>
          </p:nvSpPr>
          <p:spPr>
            <a:xfrm>
              <a:off x="2430622" y="2290545"/>
              <a:ext cx="269166" cy="327896"/>
            </a:xfrm>
            <a:custGeom>
              <a:avLst/>
              <a:gdLst/>
              <a:ahLst/>
              <a:cxnLst/>
              <a:rect l="l" t="t" r="r" b="b"/>
              <a:pathLst>
                <a:path w="7860" h="9575" extrusionOk="0">
                  <a:moveTo>
                    <a:pt x="6264" y="2025"/>
                  </a:moveTo>
                  <a:cubicBezTo>
                    <a:pt x="6669" y="2025"/>
                    <a:pt x="6669" y="2620"/>
                    <a:pt x="6264" y="2620"/>
                  </a:cubicBezTo>
                  <a:lnTo>
                    <a:pt x="4430" y="2620"/>
                  </a:lnTo>
                  <a:cubicBezTo>
                    <a:pt x="4025" y="2620"/>
                    <a:pt x="4025" y="2025"/>
                    <a:pt x="4430" y="2025"/>
                  </a:cubicBezTo>
                  <a:close/>
                  <a:moveTo>
                    <a:pt x="3406" y="2025"/>
                  </a:moveTo>
                  <a:cubicBezTo>
                    <a:pt x="3811" y="2025"/>
                    <a:pt x="3811" y="2644"/>
                    <a:pt x="3406" y="2644"/>
                  </a:cubicBezTo>
                  <a:lnTo>
                    <a:pt x="1572" y="2644"/>
                  </a:lnTo>
                  <a:cubicBezTo>
                    <a:pt x="1144" y="2644"/>
                    <a:pt x="1144" y="2025"/>
                    <a:pt x="1572" y="2025"/>
                  </a:cubicBezTo>
                  <a:close/>
                  <a:moveTo>
                    <a:pt x="3406" y="3239"/>
                  </a:moveTo>
                  <a:cubicBezTo>
                    <a:pt x="3811" y="3239"/>
                    <a:pt x="3811" y="3859"/>
                    <a:pt x="3406" y="3859"/>
                  </a:cubicBezTo>
                  <a:lnTo>
                    <a:pt x="1572" y="3859"/>
                  </a:lnTo>
                  <a:cubicBezTo>
                    <a:pt x="1144" y="3859"/>
                    <a:pt x="1144" y="3239"/>
                    <a:pt x="1572" y="3239"/>
                  </a:cubicBezTo>
                  <a:close/>
                  <a:moveTo>
                    <a:pt x="6264" y="3239"/>
                  </a:moveTo>
                  <a:cubicBezTo>
                    <a:pt x="6669" y="3239"/>
                    <a:pt x="6669" y="3859"/>
                    <a:pt x="6264" y="3859"/>
                  </a:cubicBezTo>
                  <a:lnTo>
                    <a:pt x="4430" y="3859"/>
                  </a:lnTo>
                  <a:cubicBezTo>
                    <a:pt x="4025" y="3859"/>
                    <a:pt x="4025" y="3239"/>
                    <a:pt x="4430" y="3239"/>
                  </a:cubicBezTo>
                  <a:close/>
                  <a:moveTo>
                    <a:pt x="3406" y="4478"/>
                  </a:moveTo>
                  <a:cubicBezTo>
                    <a:pt x="3811" y="4478"/>
                    <a:pt x="3811" y="5097"/>
                    <a:pt x="3406" y="5097"/>
                  </a:cubicBezTo>
                  <a:lnTo>
                    <a:pt x="1572" y="5097"/>
                  </a:lnTo>
                  <a:cubicBezTo>
                    <a:pt x="1144" y="5097"/>
                    <a:pt x="1144" y="4478"/>
                    <a:pt x="1572" y="4478"/>
                  </a:cubicBezTo>
                  <a:close/>
                  <a:moveTo>
                    <a:pt x="5311" y="4478"/>
                  </a:moveTo>
                  <a:cubicBezTo>
                    <a:pt x="5716" y="4478"/>
                    <a:pt x="5716" y="5097"/>
                    <a:pt x="5311" y="5097"/>
                  </a:cubicBezTo>
                  <a:lnTo>
                    <a:pt x="4406" y="5097"/>
                  </a:lnTo>
                  <a:cubicBezTo>
                    <a:pt x="4263" y="5097"/>
                    <a:pt x="4120" y="4954"/>
                    <a:pt x="4120" y="4811"/>
                  </a:cubicBezTo>
                  <a:lnTo>
                    <a:pt x="4120" y="4787"/>
                  </a:lnTo>
                  <a:cubicBezTo>
                    <a:pt x="4120" y="4621"/>
                    <a:pt x="4263" y="4478"/>
                    <a:pt x="4406" y="4478"/>
                  </a:cubicBezTo>
                  <a:close/>
                  <a:moveTo>
                    <a:pt x="3406" y="5716"/>
                  </a:moveTo>
                  <a:cubicBezTo>
                    <a:pt x="3811" y="5716"/>
                    <a:pt x="3811" y="6311"/>
                    <a:pt x="3406" y="6311"/>
                  </a:cubicBezTo>
                  <a:lnTo>
                    <a:pt x="1572" y="6311"/>
                  </a:lnTo>
                  <a:cubicBezTo>
                    <a:pt x="1144" y="6311"/>
                    <a:pt x="1144" y="5716"/>
                    <a:pt x="1572" y="5716"/>
                  </a:cubicBezTo>
                  <a:close/>
                  <a:moveTo>
                    <a:pt x="3406" y="6954"/>
                  </a:moveTo>
                  <a:cubicBezTo>
                    <a:pt x="3811" y="6954"/>
                    <a:pt x="3811" y="7574"/>
                    <a:pt x="3406" y="7574"/>
                  </a:cubicBezTo>
                  <a:lnTo>
                    <a:pt x="1572" y="7574"/>
                  </a:lnTo>
                  <a:cubicBezTo>
                    <a:pt x="1144" y="7574"/>
                    <a:pt x="1144" y="6954"/>
                    <a:pt x="1572" y="6954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48"/>
                    <a:pt x="1" y="1239"/>
                  </a:cubicBezTo>
                  <a:lnTo>
                    <a:pt x="1" y="8336"/>
                  </a:lnTo>
                  <a:cubicBezTo>
                    <a:pt x="1" y="9026"/>
                    <a:pt x="572" y="9574"/>
                    <a:pt x="1263" y="9574"/>
                  </a:cubicBezTo>
                  <a:lnTo>
                    <a:pt x="4835" y="9574"/>
                  </a:lnTo>
                  <a:cubicBezTo>
                    <a:pt x="3531" y="7488"/>
                    <a:pt x="5012" y="4787"/>
                    <a:pt x="7470" y="4787"/>
                  </a:cubicBezTo>
                  <a:cubicBezTo>
                    <a:pt x="7481" y="4787"/>
                    <a:pt x="7491" y="4787"/>
                    <a:pt x="7502" y="4787"/>
                  </a:cubicBezTo>
                  <a:lnTo>
                    <a:pt x="7550" y="4787"/>
                  </a:lnTo>
                  <a:cubicBezTo>
                    <a:pt x="7645" y="4787"/>
                    <a:pt x="7740" y="4787"/>
                    <a:pt x="7859" y="4811"/>
                  </a:cubicBezTo>
                  <a:lnTo>
                    <a:pt x="7859" y="1239"/>
                  </a:lnTo>
                  <a:cubicBezTo>
                    <a:pt x="7836" y="548"/>
                    <a:pt x="7288" y="1"/>
                    <a:pt x="6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780;p35">
              <a:extLst>
                <a:ext uri="{FF2B5EF4-FFF2-40B4-BE49-F238E27FC236}">
                  <a16:creationId xmlns:a16="http://schemas.microsoft.com/office/drawing/2014/main" id="{5EB174B7-B6EC-4D9B-94E4-AB9D1E7CEC2B}"/>
                </a:ext>
              </a:extLst>
            </p:cNvPr>
            <p:cNvSpPr/>
            <p:nvPr/>
          </p:nvSpPr>
          <p:spPr>
            <a:xfrm>
              <a:off x="2565993" y="2474852"/>
              <a:ext cx="241256" cy="174513"/>
            </a:xfrm>
            <a:custGeom>
              <a:avLst/>
              <a:gdLst/>
              <a:ahLst/>
              <a:cxnLst/>
              <a:rect l="l" t="t" r="r" b="b"/>
              <a:pathLst>
                <a:path w="7045" h="5096" extrusionOk="0">
                  <a:moveTo>
                    <a:pt x="4400" y="1625"/>
                  </a:moveTo>
                  <a:cubicBezTo>
                    <a:pt x="4628" y="1625"/>
                    <a:pt x="4838" y="1897"/>
                    <a:pt x="4645" y="2144"/>
                  </a:cubicBezTo>
                  <a:lnTo>
                    <a:pt x="3668" y="3359"/>
                  </a:lnTo>
                  <a:cubicBezTo>
                    <a:pt x="3613" y="3428"/>
                    <a:pt x="3525" y="3465"/>
                    <a:pt x="3438" y="3465"/>
                  </a:cubicBezTo>
                  <a:cubicBezTo>
                    <a:pt x="3375" y="3465"/>
                    <a:pt x="3313" y="3446"/>
                    <a:pt x="3263" y="3406"/>
                  </a:cubicBezTo>
                  <a:lnTo>
                    <a:pt x="2525" y="2882"/>
                  </a:lnTo>
                  <a:cubicBezTo>
                    <a:pt x="2382" y="2787"/>
                    <a:pt x="2358" y="2573"/>
                    <a:pt x="2454" y="2454"/>
                  </a:cubicBezTo>
                  <a:cubicBezTo>
                    <a:pt x="2512" y="2366"/>
                    <a:pt x="2605" y="2315"/>
                    <a:pt x="2702" y="2315"/>
                  </a:cubicBezTo>
                  <a:cubicBezTo>
                    <a:pt x="2764" y="2315"/>
                    <a:pt x="2827" y="2336"/>
                    <a:pt x="2882" y="2382"/>
                  </a:cubicBezTo>
                  <a:lnTo>
                    <a:pt x="3382" y="2739"/>
                  </a:lnTo>
                  <a:lnTo>
                    <a:pt x="4168" y="1739"/>
                  </a:lnTo>
                  <a:cubicBezTo>
                    <a:pt x="4237" y="1659"/>
                    <a:pt x="4319" y="1625"/>
                    <a:pt x="4400" y="1625"/>
                  </a:cubicBezTo>
                  <a:close/>
                  <a:moveTo>
                    <a:pt x="3525" y="1"/>
                  </a:moveTo>
                  <a:cubicBezTo>
                    <a:pt x="739" y="1"/>
                    <a:pt x="1" y="3835"/>
                    <a:pt x="2549" y="4883"/>
                  </a:cubicBezTo>
                  <a:cubicBezTo>
                    <a:pt x="2902" y="5030"/>
                    <a:pt x="3247" y="5096"/>
                    <a:pt x="3576" y="5096"/>
                  </a:cubicBezTo>
                  <a:cubicBezTo>
                    <a:pt x="5644" y="5096"/>
                    <a:pt x="7044" y="2468"/>
                    <a:pt x="5359" y="763"/>
                  </a:cubicBezTo>
                  <a:cubicBezTo>
                    <a:pt x="4883" y="263"/>
                    <a:pt x="4240" y="1"/>
                    <a:pt x="3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3" name="Google Shape;1781;p35">
            <a:extLst>
              <a:ext uri="{FF2B5EF4-FFF2-40B4-BE49-F238E27FC236}">
                <a16:creationId xmlns:a16="http://schemas.microsoft.com/office/drawing/2014/main" id="{398B0F25-530F-46F7-81C9-FFACFE97CFC7}"/>
              </a:ext>
            </a:extLst>
          </p:cNvPr>
          <p:cNvCxnSpPr>
            <a:stCxn id="60" idx="6"/>
            <a:endCxn id="58" idx="2"/>
          </p:cNvCxnSpPr>
          <p:nvPr/>
        </p:nvCxnSpPr>
        <p:spPr>
          <a:xfrm>
            <a:off x="2573332" y="1623371"/>
            <a:ext cx="231570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cxnSp>
      <p:cxnSp>
        <p:nvCxnSpPr>
          <p:cNvPr id="84" name="Google Shape;1784;p35">
            <a:extLst>
              <a:ext uri="{FF2B5EF4-FFF2-40B4-BE49-F238E27FC236}">
                <a16:creationId xmlns:a16="http://schemas.microsoft.com/office/drawing/2014/main" id="{29224271-4B4F-4931-8950-DC76A5FDD06E}"/>
              </a:ext>
            </a:extLst>
          </p:cNvPr>
          <p:cNvCxnSpPr>
            <a:stCxn id="57" idx="2"/>
            <a:endCxn id="79" idx="6"/>
          </p:cNvCxnSpPr>
          <p:nvPr/>
        </p:nvCxnSpPr>
        <p:spPr>
          <a:xfrm rot="10800000">
            <a:off x="2573369" y="3585521"/>
            <a:ext cx="231660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cxnSp>
      <p:cxnSp>
        <p:nvCxnSpPr>
          <p:cNvPr id="85" name="Google Shape;1781;p35">
            <a:extLst>
              <a:ext uri="{FF2B5EF4-FFF2-40B4-BE49-F238E27FC236}">
                <a16:creationId xmlns:a16="http://schemas.microsoft.com/office/drawing/2014/main" id="{247B8669-BB91-4937-A175-0FF76598E1C8}"/>
              </a:ext>
            </a:extLst>
          </p:cNvPr>
          <p:cNvCxnSpPr>
            <a:cxnSpLocks/>
          </p:cNvCxnSpPr>
          <p:nvPr/>
        </p:nvCxnSpPr>
        <p:spPr>
          <a:xfrm>
            <a:off x="5860818" y="1623371"/>
            <a:ext cx="2169501" cy="737462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cxnSp>
      <p:cxnSp>
        <p:nvCxnSpPr>
          <p:cNvPr id="87" name="Google Shape;1781;p35">
            <a:extLst>
              <a:ext uri="{FF2B5EF4-FFF2-40B4-BE49-F238E27FC236}">
                <a16:creationId xmlns:a16="http://schemas.microsoft.com/office/drawing/2014/main" id="{507C58B7-6045-4E0A-8CED-8C8AAD49603F}"/>
              </a:ext>
            </a:extLst>
          </p:cNvPr>
          <p:cNvCxnSpPr>
            <a:cxnSpLocks/>
          </p:cNvCxnSpPr>
          <p:nvPr/>
        </p:nvCxnSpPr>
        <p:spPr>
          <a:xfrm flipH="1">
            <a:off x="5766944" y="2900570"/>
            <a:ext cx="2137142" cy="669506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7AC8E9E0-DCD5-45C8-B689-85F5A39B0723}"/>
              </a:ext>
            </a:extLst>
          </p:cNvPr>
          <p:cNvSpPr txBox="1"/>
          <p:nvPr/>
        </p:nvSpPr>
        <p:spPr>
          <a:xfrm>
            <a:off x="1487428" y="2106193"/>
            <a:ext cx="13471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Collect the data</a:t>
            </a:r>
            <a:endParaRPr lang="en-US" sz="14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C229C16-16A1-4BA6-9DE0-B729859EADD7}"/>
              </a:ext>
            </a:extLst>
          </p:cNvPr>
          <p:cNvSpPr txBox="1"/>
          <p:nvPr/>
        </p:nvSpPr>
        <p:spPr>
          <a:xfrm>
            <a:off x="4573661" y="2098918"/>
            <a:ext cx="13471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Prepare the data</a:t>
            </a:r>
            <a:endParaRPr lang="en-US" sz="14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89A9775-AF5E-4DD9-B746-A178EE5EBF52}"/>
              </a:ext>
            </a:extLst>
          </p:cNvPr>
          <p:cNvSpPr txBox="1"/>
          <p:nvPr/>
        </p:nvSpPr>
        <p:spPr>
          <a:xfrm>
            <a:off x="7808699" y="3095003"/>
            <a:ext cx="12491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Train a model</a:t>
            </a:r>
            <a:endParaRPr lang="en-US" sz="14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F2F3849-0EC9-4D18-83AD-FBA60BF728FA}"/>
              </a:ext>
            </a:extLst>
          </p:cNvPr>
          <p:cNvSpPr txBox="1"/>
          <p:nvPr/>
        </p:nvSpPr>
        <p:spPr>
          <a:xfrm>
            <a:off x="4545977" y="4015157"/>
            <a:ext cx="15539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Evaluate the model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0065FED-7D23-49EB-BCCC-04FCAA246DDE}"/>
              </a:ext>
            </a:extLst>
          </p:cNvPr>
          <p:cNvSpPr txBox="1"/>
          <p:nvPr/>
        </p:nvSpPr>
        <p:spPr>
          <a:xfrm>
            <a:off x="1780060" y="4076940"/>
            <a:ext cx="821297" cy="3077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Improve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68923"/>
      </p:ext>
    </p:extLst>
  </p:cSld>
  <p:clrMapOvr>
    <a:masterClrMapping/>
  </p:clrMapOvr>
</p:sld>
</file>

<file path=ppt/theme/theme1.xml><?xml version="1.0" encoding="utf-8"?>
<a:theme xmlns:a="http://schemas.openxmlformats.org/drawingml/2006/main" name="All About Old Windmills by Slidesgo">
  <a:themeElements>
    <a:clrScheme name="Simple Light">
      <a:dk1>
        <a:srgbClr val="5C412A"/>
      </a:dk1>
      <a:lt1>
        <a:srgbClr val="FFFFFF"/>
      </a:lt1>
      <a:dk2>
        <a:srgbClr val="F6E7DA"/>
      </a:dk2>
      <a:lt2>
        <a:srgbClr val="B9391D"/>
      </a:lt2>
      <a:accent1>
        <a:srgbClr val="E76A2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C41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334</Words>
  <Application>Microsoft Office PowerPoint</Application>
  <PresentationFormat>On-screen Show (16:9)</PresentationFormat>
  <Paragraphs>92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Didact Gothic</vt:lpstr>
      <vt:lpstr>Wingdings</vt:lpstr>
      <vt:lpstr>Arial</vt:lpstr>
      <vt:lpstr>Antic Slab</vt:lpstr>
      <vt:lpstr>Fira Sans Extra Condensed</vt:lpstr>
      <vt:lpstr>Chonburi</vt:lpstr>
      <vt:lpstr>Bebas Neue</vt:lpstr>
      <vt:lpstr>All About Old Windmills by Slidesgo</vt:lpstr>
      <vt:lpstr>Automatic Modulation  Classification </vt:lpstr>
      <vt:lpstr>01</vt:lpstr>
      <vt:lpstr>Problem Statement</vt:lpstr>
      <vt:lpstr>Aim</vt:lpstr>
      <vt:lpstr>Objectives </vt:lpstr>
      <vt:lpstr>Methodology</vt:lpstr>
      <vt:lpstr>Develop a Algorithm using machine learning</vt:lpstr>
      <vt:lpstr>Comparative Study on Algorithm for Classification Tasks</vt:lpstr>
      <vt:lpstr>Architecture of the Project</vt:lpstr>
      <vt:lpstr>Architecture of the Project</vt:lpstr>
      <vt:lpstr>Architecture of the Project</vt:lpstr>
      <vt:lpstr>Implementation</vt:lpstr>
      <vt:lpstr>Progress level of CNN Machine Learning Technique</vt:lpstr>
      <vt:lpstr>Accuracy Measurement using CNN Algorithm</vt:lpstr>
      <vt:lpstr>Accuracy Measurement using CNN Algorithm</vt:lpstr>
      <vt:lpstr>Progress level of ANN Machine Learning Technique and Hardware</vt:lpstr>
      <vt:lpstr>Risk Factors</vt:lpstr>
      <vt:lpstr>Risk Factors and challenges</vt:lpstr>
      <vt:lpstr>Timeline</vt:lpstr>
      <vt:lpstr>Gantt chart</vt:lpstr>
      <vt:lpstr>Any 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Modulation  Classification</dc:title>
  <dc:creator>User</dc:creator>
  <cp:lastModifiedBy>User</cp:lastModifiedBy>
  <cp:revision>10</cp:revision>
  <dcterms:modified xsi:type="dcterms:W3CDTF">2023-07-11T16:00:07Z</dcterms:modified>
</cp:coreProperties>
</file>